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76" r:id="rId15"/>
    <p:sldId id="268" r:id="rId16"/>
    <p:sldId id="269" r:id="rId17"/>
    <p:sldId id="270" r:id="rId18"/>
    <p:sldId id="271" r:id="rId19"/>
    <p:sldId id="273" r:id="rId20"/>
    <p:sldId id="274" r:id="rId21"/>
    <p:sldId id="275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CADFE2"/>
          </a:solidFill>
        </a:fill>
      </a:tcStyle>
    </a:wholeTbl>
    <a:band2H>
      <a:tcTxStyle/>
      <a:tcStyle>
        <a:tcBdr/>
        <a:fill>
          <a:solidFill>
            <a:srgbClr val="E6EFF1"/>
          </a:solidFill>
        </a:fill>
      </a:tcStyle>
    </a:band2H>
    <a:firstCol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381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381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CAEDF5"/>
          </a:solidFill>
        </a:fill>
      </a:tcStyle>
    </a:wholeTbl>
    <a:band2H>
      <a:tcTxStyle/>
      <a:tcStyle>
        <a:tcBdr/>
        <a:fill>
          <a:solidFill>
            <a:srgbClr val="E6F6FA"/>
          </a:solidFill>
        </a:fill>
      </a:tcStyle>
    </a:band2H>
    <a:firstCol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381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381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CDE3CE"/>
          </a:solidFill>
        </a:fill>
      </a:tcStyle>
    </a:wholeTbl>
    <a:band2H>
      <a:tcTxStyle/>
      <a:tcStyle>
        <a:tcBdr/>
        <a:fill>
          <a:solidFill>
            <a:srgbClr val="E7F2E8"/>
          </a:solidFill>
        </a:fill>
      </a:tcStyle>
    </a:band2H>
    <a:firstCol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381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381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9D9D9"/>
          </a:solidFill>
        </a:fill>
      </a:tcStyle>
    </a:band2H>
    <a:firstCol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9D9D9"/>
          </a:solidFill>
        </a:fill>
      </a:tcStyle>
    </a:lastRow>
    <a:fir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38100" cap="flat">
              <a:solidFill>
                <a:srgbClr val="D9D9D9"/>
              </a:solidFill>
              <a:prstDash val="solid"/>
              <a:round/>
            </a:ln>
          </a:top>
          <a:bottom>
            <a:ln w="127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D9D9D9"/>
        </a:fontRef>
        <a:srgbClr val="D9D9D9"/>
      </a:tcTxStyle>
      <a:tcStyle>
        <a:tcBdr>
          <a:left>
            <a:ln w="12700" cap="flat">
              <a:solidFill>
                <a:srgbClr val="D9D9D9"/>
              </a:solidFill>
              <a:prstDash val="solid"/>
              <a:round/>
            </a:ln>
          </a:left>
          <a:right>
            <a:ln w="12700" cap="flat">
              <a:solidFill>
                <a:srgbClr val="D9D9D9"/>
              </a:solidFill>
              <a:prstDash val="solid"/>
              <a:round/>
            </a:ln>
          </a:right>
          <a:top>
            <a:ln w="12700" cap="flat">
              <a:solidFill>
                <a:srgbClr val="D9D9D9"/>
              </a:solidFill>
              <a:prstDash val="solid"/>
              <a:round/>
            </a:ln>
          </a:top>
          <a:bottom>
            <a:ln w="38100" cap="flat">
              <a:solidFill>
                <a:srgbClr val="D9D9D9"/>
              </a:solidFill>
              <a:prstDash val="solid"/>
              <a:round/>
            </a:ln>
          </a:bottom>
          <a:insideH>
            <a:ln w="12700" cap="flat">
              <a:solidFill>
                <a:srgbClr val="D9D9D9"/>
              </a:solidFill>
              <a:prstDash val="solid"/>
              <a:round/>
            </a:ln>
          </a:insideH>
          <a:insideV>
            <a:ln w="12700" cap="flat">
              <a:solidFill>
                <a:srgbClr val="D9D9D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1" name="Shape 6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See if Reg wants to keep this? If not we can delete.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3" name="Shape 8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See if Reg wants to leave in or remove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9" name="Shape 8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See if Reg wants to go with this or remove due to slide 13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4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icture Placeholder 3"/>
          <p:cNvSpPr>
            <a:spLocks noGrp="1"/>
          </p:cNvSpPr>
          <p:nvPr>
            <p:ph type="pic" idx="13"/>
          </p:nvPr>
        </p:nvSpPr>
        <p:spPr>
          <a:xfrm>
            <a:off x="6093945" y="0"/>
            <a:ext cx="6098055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6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Picture Placeholder 3"/>
          <p:cNvSpPr>
            <a:spLocks noGrp="1"/>
          </p:cNvSpPr>
          <p:nvPr>
            <p:ph type="pic" idx="13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8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7429276" cy="54138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bg>
      <p:bgPr>
        <a:solidFill>
          <a:srgbClr val="0B2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29178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59" name="TextBox 3"/>
          <p:cNvSpPr txBox="1"/>
          <p:nvPr/>
        </p:nvSpPr>
        <p:spPr>
          <a:xfrm>
            <a:off x="566057" y="6435657"/>
            <a:ext cx="2481947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 spc="300">
                <a:solidFill>
                  <a:srgbClr val="BFBFBF">
                    <a:alpha val="70000"/>
                  </a:srgb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www.website.com</a:t>
            </a:r>
          </a:p>
        </p:txBody>
      </p:sp>
      <p:sp>
        <p:nvSpPr>
          <p:cNvPr id="160" name="Straight Connector 5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15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>
                    <a:alpha val="70000"/>
                  </a:srgb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9842" y="3390424"/>
            <a:ext cx="1474791" cy="146045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24148" y="1528363"/>
            <a:ext cx="1474791" cy="146045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981507" y="4580127"/>
            <a:ext cx="1474789" cy="146045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3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4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429178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6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icture Placeholder 3"/>
          <p:cNvSpPr>
            <a:spLocks noGrp="1"/>
          </p:cNvSpPr>
          <p:nvPr>
            <p:ph type="pic" sz="half" idx="13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8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icture Placeholder 3"/>
          <p:cNvSpPr>
            <a:spLocks noGrp="1"/>
          </p:cNvSpPr>
          <p:nvPr>
            <p:ph type="pic" idx="13"/>
          </p:nvPr>
        </p:nvSpPr>
        <p:spPr>
          <a:xfrm>
            <a:off x="4267200" y="0"/>
            <a:ext cx="79248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923925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7136" y="4036724"/>
            <a:ext cx="1307028" cy="173773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2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573410" y="1083542"/>
            <a:ext cx="1307029" cy="173773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89147" y="5629328"/>
            <a:ext cx="902441" cy="89366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3" name="Picture Placeholder 3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52387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3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Picture Placeholder 3"/>
          <p:cNvSpPr>
            <a:spLocks noGrp="1"/>
          </p:cNvSpPr>
          <p:nvPr>
            <p:ph type="pic" idx="13"/>
          </p:nvPr>
        </p:nvSpPr>
        <p:spPr>
          <a:xfrm>
            <a:off x="0" y="2"/>
            <a:ext cx="12192001" cy="382423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5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Picture Placeholder 3"/>
          <p:cNvSpPr>
            <a:spLocks noGrp="1"/>
          </p:cNvSpPr>
          <p:nvPr>
            <p:ph type="pic" idx="13"/>
          </p:nvPr>
        </p:nvSpPr>
        <p:spPr>
          <a:xfrm>
            <a:off x="0" y="2566217"/>
            <a:ext cx="12192000" cy="429178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7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54864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9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Box 2"/>
          <p:cNvSpPr txBox="1"/>
          <p:nvPr/>
        </p:nvSpPr>
        <p:spPr>
          <a:xfrm>
            <a:off x="566057" y="6435657"/>
            <a:ext cx="2481947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 spc="300">
                <a:solidFill>
                  <a:srgbClr val="FFFFFF">
                    <a:alpha val="80000"/>
                  </a:srgbClr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www.website.com</a:t>
            </a:r>
          </a:p>
        </p:txBody>
      </p:sp>
      <p:sp>
        <p:nvSpPr>
          <p:cNvPr id="282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FFFFFF">
                <a:alpha val="3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3" name="Picture Placeholder 3"/>
          <p:cNvSpPr>
            <a:spLocks noGrp="1"/>
          </p:cNvSpPr>
          <p:nvPr>
            <p:ph type="pic" sz="half" idx="13"/>
          </p:nvPr>
        </p:nvSpPr>
        <p:spPr>
          <a:xfrm>
            <a:off x="2264028" y="2510976"/>
            <a:ext cx="7663948" cy="4347024"/>
          </a:xfrm>
          <a:prstGeom prst="rect">
            <a:avLst/>
          </a:prstGeom>
          <a:effectLst>
            <a:outerShdw blurRad="12700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3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Freeform: Shape 1"/>
          <p:cNvSpPr/>
          <p:nvPr/>
        </p:nvSpPr>
        <p:spPr>
          <a:xfrm flipH="1" flipV="1">
            <a:off x="-6" y="-2"/>
            <a:ext cx="12192001" cy="2026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5" extrusionOk="0">
                <a:moveTo>
                  <a:pt x="21600" y="20655"/>
                </a:moveTo>
                <a:lnTo>
                  <a:pt x="0" y="20655"/>
                </a:lnTo>
                <a:lnTo>
                  <a:pt x="0" y="3773"/>
                </a:lnTo>
                <a:cubicBezTo>
                  <a:pt x="1793" y="222"/>
                  <a:pt x="7093" y="-945"/>
                  <a:pt x="10755" y="798"/>
                </a:cubicBezTo>
                <a:cubicBezTo>
                  <a:pt x="14189" y="2433"/>
                  <a:pt x="19399" y="9689"/>
                  <a:pt x="21580" y="13516"/>
                </a:cubicBezTo>
                <a:lnTo>
                  <a:pt x="21600" y="13552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Picture Placeholder 7"/>
          <p:cNvSpPr>
            <a:spLocks noGrp="1"/>
          </p:cNvSpPr>
          <p:nvPr>
            <p:ph type="pic" idx="13"/>
          </p:nvPr>
        </p:nvSpPr>
        <p:spPr>
          <a:xfrm>
            <a:off x="1005838" y="838200"/>
            <a:ext cx="10180325" cy="5181600"/>
          </a:xfrm>
          <a:prstGeom prst="rect">
            <a:avLst/>
          </a:prstGeom>
          <a:effectLst>
            <a:outerShdw blurRad="1270000" rotWithShape="0">
              <a:srgbClr val="000000">
                <a:alpha val="2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97" name="Rectangle: Single Corner Rounded 3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935" y="101523"/>
            <a:ext cx="1133478" cy="25414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8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Picture Placeholder 3"/>
          <p:cNvSpPr>
            <a:spLocks noGrp="1"/>
          </p:cNvSpPr>
          <p:nvPr>
            <p:ph type="pic" sz="half" idx="13"/>
          </p:nvPr>
        </p:nvSpPr>
        <p:spPr>
          <a:xfrm>
            <a:off x="4922522" y="1973951"/>
            <a:ext cx="6705604" cy="405384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1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Picture Placeholder 3"/>
          <p:cNvSpPr>
            <a:spLocks noGrp="1"/>
          </p:cNvSpPr>
          <p:nvPr>
            <p:ph type="pic" idx="13"/>
          </p:nvPr>
        </p:nvSpPr>
        <p:spPr>
          <a:xfrm>
            <a:off x="0" y="1695450"/>
            <a:ext cx="12192000" cy="34671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489200" y="3265918"/>
            <a:ext cx="901700" cy="89293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80758" y="3354794"/>
            <a:ext cx="722204" cy="7151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0888533" y="3354794"/>
            <a:ext cx="722205" cy="71518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6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Picture Placeholder 3"/>
          <p:cNvSpPr>
            <a:spLocks noGrp="1"/>
          </p:cNvSpPr>
          <p:nvPr>
            <p:ph type="pic" idx="13"/>
          </p:nvPr>
        </p:nvSpPr>
        <p:spPr>
          <a:xfrm>
            <a:off x="1" y="-3"/>
            <a:ext cx="12192001" cy="459105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8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537777" y="4024160"/>
            <a:ext cx="1024563" cy="12930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107809" y="4393398"/>
            <a:ext cx="1024564" cy="12930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Picture Placeholder 3"/>
          <p:cNvSpPr>
            <a:spLocks noGrp="1"/>
          </p:cNvSpPr>
          <p:nvPr>
            <p:ph type="pic" sz="half" idx="15"/>
          </p:nvPr>
        </p:nvSpPr>
        <p:spPr>
          <a:xfrm>
            <a:off x="7572571" y="934937"/>
            <a:ext cx="3811738" cy="4988125"/>
          </a:xfrm>
          <a:prstGeom prst="rect">
            <a:avLst/>
          </a:prstGeom>
          <a:effectLst>
            <a:outerShdw blurRad="1270000" rotWithShape="0">
              <a:srgbClr val="000000">
                <a:alpha val="1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Picture Placeholder 3"/>
          <p:cNvSpPr>
            <a:spLocks noGrp="1"/>
          </p:cNvSpPr>
          <p:nvPr>
            <p:ph type="pic" idx="13"/>
          </p:nvPr>
        </p:nvSpPr>
        <p:spPr>
          <a:xfrm>
            <a:off x="5718628" y="1055076"/>
            <a:ext cx="6473372" cy="5802923"/>
          </a:xfrm>
          <a:prstGeom prst="rect">
            <a:avLst/>
          </a:prstGeom>
          <a:effectLst>
            <a:outerShdw blurRad="1270000" rotWithShape="0">
              <a:srgbClr val="000000">
                <a:alpha val="15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1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2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8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806183" y="2108574"/>
            <a:ext cx="3996772" cy="283986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4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5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320696" y="2318517"/>
            <a:ext cx="2221928" cy="163553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763590" y="2318517"/>
            <a:ext cx="2221928" cy="163553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9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06483" y="2318517"/>
            <a:ext cx="2221929" cy="163553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0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649378" y="2318517"/>
            <a:ext cx="2221929" cy="163553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183529" y="1807997"/>
            <a:ext cx="3961898" cy="214713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23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Picture Placeholder 7"/>
          <p:cNvSpPr>
            <a:spLocks noGrp="1"/>
          </p:cNvSpPr>
          <p:nvPr>
            <p:ph type="pic" idx="13"/>
          </p:nvPr>
        </p:nvSpPr>
        <p:spPr>
          <a:xfrm>
            <a:off x="2" y="0"/>
            <a:ext cx="8553451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190280" y="1147790"/>
            <a:ext cx="2221929" cy="163553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298741" y="3338541"/>
            <a:ext cx="2221929" cy="163553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6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7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7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8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8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59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0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81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Picture Placeholder 3"/>
          <p:cNvSpPr>
            <a:spLocks noGrp="1"/>
          </p:cNvSpPr>
          <p:nvPr>
            <p:ph type="pic" idx="13"/>
          </p:nvPr>
        </p:nvSpPr>
        <p:spPr>
          <a:xfrm>
            <a:off x="4267200" y="0"/>
            <a:ext cx="79248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9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7787906" y="1094323"/>
            <a:ext cx="2140689" cy="4669355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3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9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1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200392" y="2575910"/>
            <a:ext cx="3807982" cy="377097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339923" y="2343436"/>
            <a:ext cx="1475805" cy="14614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397668" y="2343436"/>
            <a:ext cx="1475805" cy="146145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339923" y="4361677"/>
            <a:ext cx="1475805" cy="146145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397668" y="4361677"/>
            <a:ext cx="1475805" cy="146145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27000">
                <a:srgbClr val="FFFFFF"/>
              </a:gs>
              <a:gs pos="66000">
                <a:srgbClr val="FFFFFF">
                  <a:alpha val="97000"/>
                </a:srgbClr>
              </a:gs>
              <a:gs pos="100000">
                <a:srgbClr val="FFFFFF">
                  <a:alpha val="79000"/>
                </a:srgbClr>
              </a:gs>
            </a:gsLst>
            <a:lin ang="189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traight Connector 4"/>
          <p:cNvSpPr/>
          <p:nvPr/>
        </p:nvSpPr>
        <p:spPr>
          <a:xfrm>
            <a:off x="631372" y="6315166"/>
            <a:ext cx="10929258" cy="2"/>
          </a:xfrm>
          <a:prstGeom prst="line">
            <a:avLst/>
          </a:prstGeom>
          <a:ln>
            <a:solidFill>
              <a:srgbClr val="D9D9D9">
                <a:alpha val="50000"/>
              </a:srgbClr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" name="Rectangle: Single Corner Rounded 7"/>
          <p:cNvSpPr/>
          <p:nvPr/>
        </p:nvSpPr>
        <p:spPr>
          <a:xfrm flipH="1" flipV="1">
            <a:off x="10574797" y="0"/>
            <a:ext cx="1617206" cy="457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8547" y="0"/>
                </a:lnTo>
                <a:cubicBezTo>
                  <a:pt x="20233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17782"/>
              </a:gs>
              <a:gs pos="100000">
                <a:schemeClr val="accent1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18" y="70688"/>
            <a:ext cx="1279435" cy="28691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Picture Placeholder 3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604557" y="2783483"/>
            <a:ext cx="1354917" cy="134174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0886" y="2783483"/>
            <a:ext cx="1354917" cy="134174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3622" y="6221732"/>
            <a:ext cx="263979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mp"/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Box 3"/>
          <p:cNvSpPr txBox="1">
            <a:spLocks noGrp="1"/>
          </p:cNvSpPr>
          <p:nvPr>
            <p:ph type="sldNum" sz="quarter" idx="4294967295"/>
          </p:nvPr>
        </p:nvSpPr>
        <p:spPr>
          <a:xfrm>
            <a:off x="11437042" y="6412574"/>
            <a:ext cx="188894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515" name="Freeform: Shape 10"/>
          <p:cNvSpPr/>
          <p:nvPr/>
        </p:nvSpPr>
        <p:spPr>
          <a:xfrm flipH="1" flipV="1">
            <a:off x="-2" y="-4"/>
            <a:ext cx="12192001" cy="4319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5" extrusionOk="0">
                <a:moveTo>
                  <a:pt x="21600" y="20655"/>
                </a:moveTo>
                <a:lnTo>
                  <a:pt x="0" y="20655"/>
                </a:lnTo>
                <a:lnTo>
                  <a:pt x="0" y="3773"/>
                </a:lnTo>
                <a:cubicBezTo>
                  <a:pt x="1793" y="222"/>
                  <a:pt x="7093" y="-945"/>
                  <a:pt x="10755" y="798"/>
                </a:cubicBezTo>
                <a:cubicBezTo>
                  <a:pt x="14189" y="2433"/>
                  <a:pt x="19399" y="9689"/>
                  <a:pt x="21580" y="13516"/>
                </a:cubicBezTo>
                <a:lnTo>
                  <a:pt x="21600" y="13552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18" name="Picture Placeholder 4"/>
          <p:cNvGrpSpPr/>
          <p:nvPr/>
        </p:nvGrpSpPr>
        <p:grpSpPr>
          <a:xfrm>
            <a:off x="5" y="12"/>
            <a:ext cx="12192007" cy="3824241"/>
            <a:chOff x="2" y="5"/>
            <a:chExt cx="12192006" cy="3824240"/>
          </a:xfrm>
        </p:grpSpPr>
        <p:sp>
          <p:nvSpPr>
            <p:cNvPr id="516" name="Rectangle"/>
            <p:cNvSpPr/>
            <p:nvPr/>
          </p:nvSpPr>
          <p:spPr>
            <a:xfrm>
              <a:off x="3" y="5"/>
              <a:ext cx="12192006" cy="3824241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17" name="image3.jpeg" descr="image3.jpeg"/>
            <p:cNvPicPr>
              <a:picLocks noChangeAspect="1"/>
            </p:cNvPicPr>
            <p:nvPr/>
          </p:nvPicPr>
          <p:blipFill>
            <a:blip r:embed="rId2"/>
            <a:srcRect t="11901" b="41043"/>
            <a:stretch>
              <a:fillRect/>
            </a:stretch>
          </p:blipFill>
          <p:spPr>
            <a:xfrm>
              <a:off x="2" y="6"/>
              <a:ext cx="12192007" cy="3824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9" name="Picture 1" descr="Picture 1"/>
          <p:cNvPicPr>
            <a:picLocks noChangeAspect="1"/>
          </p:cNvPicPr>
          <p:nvPr/>
        </p:nvPicPr>
        <p:blipFill>
          <a:blip r:embed="rId3"/>
          <a:srcRect l="68430" t="23438" r="2884" b="34222"/>
          <a:stretch>
            <a:fillRect/>
          </a:stretch>
        </p:blipFill>
        <p:spPr>
          <a:xfrm>
            <a:off x="333007" y="4518147"/>
            <a:ext cx="5599530" cy="175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87" y="6412574"/>
            <a:ext cx="273653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693" name="Rectangle: Rounded Corners 527"/>
          <p:cNvSpPr/>
          <p:nvPr/>
        </p:nvSpPr>
        <p:spPr>
          <a:xfrm>
            <a:off x="452386" y="2611600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4" name="Rectangle: Rounded Corners 527"/>
          <p:cNvSpPr/>
          <p:nvPr/>
        </p:nvSpPr>
        <p:spPr>
          <a:xfrm>
            <a:off x="6295973" y="2611600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5" name="Rectangle: Rounded Corners 527"/>
          <p:cNvSpPr/>
          <p:nvPr/>
        </p:nvSpPr>
        <p:spPr>
          <a:xfrm>
            <a:off x="452386" y="4583274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6" name="Rectangle: Rounded Corners 527"/>
          <p:cNvSpPr/>
          <p:nvPr/>
        </p:nvSpPr>
        <p:spPr>
          <a:xfrm>
            <a:off x="6295973" y="4583274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" name="Rectangle 35"/>
          <p:cNvSpPr/>
          <p:nvPr/>
        </p:nvSpPr>
        <p:spPr>
          <a:xfrm>
            <a:off x="1254130" y="1345126"/>
            <a:ext cx="9397987" cy="56641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20000"/>
              </a:lnSpc>
              <a:def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The Care Manager pods will be responsible for tracking, and intervening where appropriate, on patients discharged from facilities such as hospitals, skilled-nursing and long-term care facilities.</a:t>
            </a:r>
          </a:p>
        </p:txBody>
      </p:sp>
      <p:sp>
        <p:nvSpPr>
          <p:cNvPr id="698" name="Text Placeholder 2"/>
          <p:cNvSpPr txBox="1"/>
          <p:nvPr/>
        </p:nvSpPr>
        <p:spPr>
          <a:xfrm>
            <a:off x="4101086" y="246225"/>
            <a:ext cx="3989826" cy="110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defRPr sz="3600" b="1" spc="-15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</a:t>
            </a:r>
            <a:r>
              <a:rPr b="0">
                <a:solidFill>
                  <a:srgbClr val="0B2C4D"/>
                </a:solidFill>
              </a:rPr>
              <a:t>Post-Acute Care Functions</a:t>
            </a:r>
          </a:p>
        </p:txBody>
      </p:sp>
      <p:pic>
        <p:nvPicPr>
          <p:cNvPr id="699" name="Graphic 4" descr="Graphic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4" y="2948651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Graphic 41" descr="Graphic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4" y="4936837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Graphic 42" descr="Graphic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27" y="2948651"/>
            <a:ext cx="960701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Graphic 43" descr="Graphic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27" y="4936837"/>
            <a:ext cx="960701" cy="96070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Rectangle 5"/>
          <p:cNvSpPr txBox="1"/>
          <p:nvPr/>
        </p:nvSpPr>
        <p:spPr>
          <a:xfrm>
            <a:off x="2037686" y="3093740"/>
            <a:ext cx="386781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Core Competency of all Pods</a:t>
            </a:r>
          </a:p>
        </p:txBody>
      </p:sp>
      <p:sp>
        <p:nvSpPr>
          <p:cNvPr id="704" name="Rectangle 45"/>
          <p:cNvSpPr txBox="1"/>
          <p:nvPr/>
        </p:nvSpPr>
        <p:spPr>
          <a:xfrm>
            <a:off x="7945925" y="3072383"/>
            <a:ext cx="3586114" cy="73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Skill-in-Place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Skilled Nursing Facility (SNF) Waiver</a:t>
            </a:r>
          </a:p>
        </p:txBody>
      </p:sp>
      <p:sp>
        <p:nvSpPr>
          <p:cNvPr id="705" name="Rectangle 46"/>
          <p:cNvSpPr txBox="1"/>
          <p:nvPr/>
        </p:nvSpPr>
        <p:spPr>
          <a:xfrm>
            <a:off x="1821787" y="4800880"/>
            <a:ext cx="3867815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Network Management - SNF Ranking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Project BOOST/RED/AHRQ Methodology</a:t>
            </a:r>
          </a:p>
        </p:txBody>
      </p:sp>
      <p:sp>
        <p:nvSpPr>
          <p:cNvPr id="706" name="Rectangle 47"/>
          <p:cNvSpPr txBox="1"/>
          <p:nvPr/>
        </p:nvSpPr>
        <p:spPr>
          <a:xfrm>
            <a:off x="7805073" y="5079408"/>
            <a:ext cx="3867816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Presence at local Post-Acute Care Management Programs (e.g. DMC, SNFs)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" grpId="1" animBg="1" advAuto="0"/>
      <p:bldP spid="694" grpId="2" animBg="1" advAuto="0"/>
      <p:bldP spid="695" grpId="3" animBg="1" advAuto="0"/>
      <p:bldP spid="696" grpId="4" animBg="1" advAuto="0"/>
      <p:bldP spid="697" grpId="5" animBg="1" advAuto="0"/>
      <p:bldP spid="698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60625" y="6412574"/>
            <a:ext cx="265318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09" name="Text Placeholder 2"/>
          <p:cNvSpPr txBox="1"/>
          <p:nvPr/>
        </p:nvSpPr>
        <p:spPr>
          <a:xfrm>
            <a:off x="-3" y="379258"/>
            <a:ext cx="12192005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5000"/>
              </a:lnSpc>
              <a:defRPr sz="3600" b="1" spc="-150">
                <a:solidFill>
                  <a:srgbClr val="0B2C4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Medication and Therapeutics Management Program</a:t>
            </a:r>
          </a:p>
        </p:txBody>
      </p:sp>
      <p:pic>
        <p:nvPicPr>
          <p:cNvPr id="710" name="Picture 1" descr="Picture 1"/>
          <p:cNvPicPr>
            <a:picLocks noChangeAspect="1"/>
          </p:cNvPicPr>
          <p:nvPr/>
        </p:nvPicPr>
        <p:blipFill>
          <a:blip r:embed="rId2"/>
          <a:srcRect l="83679" t="50000" r="12577" b="35256"/>
          <a:stretch>
            <a:fillRect/>
          </a:stretch>
        </p:blipFill>
        <p:spPr>
          <a:xfrm>
            <a:off x="669917" y="1677889"/>
            <a:ext cx="3552829" cy="2966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3" name="Rectangle: Rounded Corners 523"/>
          <p:cNvGrpSpPr/>
          <p:nvPr/>
        </p:nvGrpSpPr>
        <p:grpSpPr>
          <a:xfrm>
            <a:off x="3512134" y="1679200"/>
            <a:ext cx="7104483" cy="4223353"/>
            <a:chOff x="0" y="0"/>
            <a:chExt cx="7104482" cy="4223352"/>
          </a:xfrm>
        </p:grpSpPr>
        <p:sp>
          <p:nvSpPr>
            <p:cNvPr id="711" name="Rounded Rectangle"/>
            <p:cNvSpPr/>
            <p:nvPr/>
          </p:nvSpPr>
          <p:spPr>
            <a:xfrm>
              <a:off x="0" y="0"/>
              <a:ext cx="7104483" cy="4223353"/>
            </a:xfrm>
            <a:prstGeom prst="roundRect">
              <a:avLst>
                <a:gd name="adj" fmla="val 1056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12" name="Med Reconciliation…"/>
            <p:cNvSpPr txBox="1"/>
            <p:nvPr/>
          </p:nvSpPr>
          <p:spPr>
            <a:xfrm>
              <a:off x="130698" y="357806"/>
              <a:ext cx="6843086" cy="284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/>
              <a:endParaRPr/>
            </a:p>
            <a:p>
              <a:pPr algn="ctr">
                <a:defRPr sz="2400"/>
              </a:pPr>
              <a:r>
                <a:t>Med Reconciliation</a:t>
              </a:r>
            </a:p>
            <a:p>
              <a:pPr algn="ctr">
                <a:defRPr sz="2400"/>
              </a:pPr>
              <a:endParaRPr/>
            </a:p>
            <a:p>
              <a:pPr algn="ctr">
                <a:defRPr sz="2400"/>
              </a:pPr>
              <a:r>
                <a:t>Med Compliance</a:t>
              </a:r>
            </a:p>
            <a:p>
              <a:pPr algn="ctr">
                <a:defRPr sz="2400"/>
              </a:pPr>
              <a:endParaRPr/>
            </a:p>
            <a:p>
              <a:pPr algn="ctr">
                <a:defRPr sz="2400"/>
              </a:pPr>
              <a:r>
                <a:t>Readmit avoidance</a:t>
              </a:r>
            </a:p>
            <a:p>
              <a:pPr algn="ctr">
                <a:defRPr sz="2400"/>
              </a:pPr>
              <a:endParaRPr/>
            </a:p>
            <a:p>
              <a:pPr algn="ctr">
                <a:defRPr sz="2400"/>
              </a:pPr>
              <a:r>
                <a:t>Retail Pharmacy Integration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87" y="6412574"/>
            <a:ext cx="273652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810" name="Care Management Program Org-Chart"/>
          <p:cNvSpPr txBox="1"/>
          <p:nvPr/>
        </p:nvSpPr>
        <p:spPr>
          <a:xfrm>
            <a:off x="295202" y="160732"/>
            <a:ext cx="323297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Nurse Call Center</a:t>
            </a:r>
          </a:p>
        </p:txBody>
      </p:sp>
      <p:pic>
        <p:nvPicPr>
          <p:cNvPr id="811" name="Picture 2" descr="Picture 2"/>
          <p:cNvPicPr>
            <a:picLocks noChangeAspect="1"/>
          </p:cNvPicPr>
          <p:nvPr/>
        </p:nvPicPr>
        <p:blipFill>
          <a:blip r:embed="rId3"/>
          <a:srcRect l="40530" t="45265" r="43942" b="11843"/>
          <a:stretch>
            <a:fillRect/>
          </a:stretch>
        </p:blipFill>
        <p:spPr>
          <a:xfrm>
            <a:off x="566058" y="730119"/>
            <a:ext cx="10324629" cy="6044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90" y="6412574"/>
            <a:ext cx="273652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716" name="Rectangle: Rounded Corners 527"/>
          <p:cNvSpPr/>
          <p:nvPr/>
        </p:nvSpPr>
        <p:spPr>
          <a:xfrm>
            <a:off x="452386" y="2611600"/>
            <a:ext cx="5500738" cy="1634803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7" name="Rectangle: Rounded Corners 527"/>
          <p:cNvSpPr/>
          <p:nvPr/>
        </p:nvSpPr>
        <p:spPr>
          <a:xfrm>
            <a:off x="6295973" y="2611600"/>
            <a:ext cx="5500738" cy="1634803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8" name="Rectangle: Rounded Corners 527"/>
          <p:cNvSpPr/>
          <p:nvPr/>
        </p:nvSpPr>
        <p:spPr>
          <a:xfrm>
            <a:off x="452386" y="4583274"/>
            <a:ext cx="5500738" cy="1634803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9" name="Rectangle: Rounded Corners 527"/>
          <p:cNvSpPr/>
          <p:nvPr/>
        </p:nvSpPr>
        <p:spPr>
          <a:xfrm>
            <a:off x="6295973" y="4583274"/>
            <a:ext cx="5500738" cy="1634803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0" name="Rectangle 35"/>
          <p:cNvSpPr/>
          <p:nvPr/>
        </p:nvSpPr>
        <p:spPr>
          <a:xfrm>
            <a:off x="1254130" y="1345126"/>
            <a:ext cx="9397987" cy="56641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120000"/>
              </a:lnSpc>
              <a:def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The Mobile Urgent Care Teams will be available to evaluate and stabilize patients within their homes. Hospital at Home function.</a:t>
            </a:r>
          </a:p>
        </p:txBody>
      </p:sp>
      <p:sp>
        <p:nvSpPr>
          <p:cNvPr id="721" name="Text Placeholder 2"/>
          <p:cNvSpPr txBox="1"/>
          <p:nvPr/>
        </p:nvSpPr>
        <p:spPr>
          <a:xfrm>
            <a:off x="4101086" y="246224"/>
            <a:ext cx="3989826" cy="110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defRPr sz="3600" b="1" spc="-15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</a:t>
            </a:r>
            <a:r>
              <a:rPr b="0">
                <a:solidFill>
                  <a:srgbClr val="0B2C4D"/>
                </a:solidFill>
              </a:rPr>
              <a:t>Mobile Urgent Care Team</a:t>
            </a:r>
          </a:p>
        </p:txBody>
      </p:sp>
      <p:pic>
        <p:nvPicPr>
          <p:cNvPr id="722" name="Graphic 4" descr="Graphic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4" y="2948651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Graphic 41" descr="Graphic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14" y="4936837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Graphic 42" descr="Graphic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27" y="2948651"/>
            <a:ext cx="960702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Graphic 43" descr="Graphic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827" y="4936837"/>
            <a:ext cx="960702" cy="960701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Rectangle 5"/>
          <p:cNvSpPr txBox="1"/>
          <p:nvPr/>
        </p:nvSpPr>
        <p:spPr>
          <a:xfrm>
            <a:off x="1961487" y="2945849"/>
            <a:ext cx="3867815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Team design:</a:t>
            </a:r>
          </a:p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Nurse Practitioner (NP), Medical Assistant (MA), treatment Nurse as needed</a:t>
            </a:r>
          </a:p>
        </p:txBody>
      </p:sp>
      <p:sp>
        <p:nvSpPr>
          <p:cNvPr id="727" name="Rectangle 45"/>
          <p:cNvSpPr txBox="1"/>
          <p:nvPr/>
        </p:nvSpPr>
        <p:spPr>
          <a:xfrm>
            <a:off x="7766973" y="3053570"/>
            <a:ext cx="3586115" cy="73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Service Offering: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On-site stabilization - antibiotics, infusions, labs and imaging.</a:t>
            </a:r>
          </a:p>
        </p:txBody>
      </p:sp>
      <p:sp>
        <p:nvSpPr>
          <p:cNvPr id="728" name="Rectangle 46"/>
          <p:cNvSpPr txBox="1"/>
          <p:nvPr/>
        </p:nvSpPr>
        <p:spPr>
          <a:xfrm>
            <a:off x="1834487" y="4936837"/>
            <a:ext cx="3867815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Call Center Support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24/7 support for patients and families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Direct contact with NP, Care Manager, Care Coordinator</a:t>
            </a:r>
          </a:p>
        </p:txBody>
      </p:sp>
      <p:sp>
        <p:nvSpPr>
          <p:cNvPr id="729" name="Rectangle 47"/>
          <p:cNvSpPr txBox="1"/>
          <p:nvPr/>
        </p:nvSpPr>
        <p:spPr>
          <a:xfrm>
            <a:off x="7766973" y="4809340"/>
            <a:ext cx="3867816" cy="117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Mobile Imaging: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24/7, Plain films - CXR, Hip Films (falls)</a:t>
            </a:r>
            <a:endParaRPr u="sng"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Vascular Imaging - venous doppler/Echo</a:t>
            </a:r>
            <a:endParaRPr u="sng"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Stat results, Smart-Phone image retrieval, On-call Radiologist.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" grpId="1" animBg="1" advAuto="0"/>
      <p:bldP spid="717" grpId="2" animBg="1" advAuto="0"/>
      <p:bldP spid="718" grpId="3" animBg="1" advAuto="0"/>
      <p:bldP spid="719" grpId="4" animBg="1" advAuto="0"/>
      <p:bldP spid="720" grpId="5" animBg="1" advAuto="0"/>
      <p:bldP spid="721" grpId="6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87" y="6412574"/>
            <a:ext cx="273652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846" name="Care Management Program Org-Chart"/>
          <p:cNvSpPr txBox="1"/>
          <p:nvPr/>
        </p:nvSpPr>
        <p:spPr>
          <a:xfrm>
            <a:off x="295202" y="160732"/>
            <a:ext cx="4582861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Mobile Urgent Care Team</a:t>
            </a:r>
          </a:p>
        </p:txBody>
      </p:sp>
      <p:pic>
        <p:nvPicPr>
          <p:cNvPr id="847" name="Picture 3" descr="Picture 3"/>
          <p:cNvPicPr>
            <a:picLocks noChangeAspect="1"/>
          </p:cNvPicPr>
          <p:nvPr/>
        </p:nvPicPr>
        <p:blipFill>
          <a:blip r:embed="rId3"/>
          <a:srcRect l="41250" t="45837" r="40882" b="19896"/>
          <a:stretch>
            <a:fillRect/>
          </a:stretch>
        </p:blipFill>
        <p:spPr>
          <a:xfrm>
            <a:off x="147601" y="866700"/>
            <a:ext cx="11896797" cy="483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6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roup 76"/>
          <p:cNvGrpSpPr/>
          <p:nvPr/>
        </p:nvGrpSpPr>
        <p:grpSpPr>
          <a:xfrm>
            <a:off x="4158969" y="784524"/>
            <a:ext cx="3442915" cy="595707"/>
            <a:chOff x="0" y="0"/>
            <a:chExt cx="3442913" cy="595705"/>
          </a:xfrm>
        </p:grpSpPr>
        <p:sp>
          <p:nvSpPr>
            <p:cNvPr id="733" name="Rectangle: Rounded Corners 77"/>
            <p:cNvSpPr/>
            <p:nvPr/>
          </p:nvSpPr>
          <p:spPr>
            <a:xfrm>
              <a:off x="-1" y="0"/>
              <a:ext cx="3442914" cy="59570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34" name="TextBox 78"/>
            <p:cNvSpPr txBox="1"/>
            <p:nvPr/>
          </p:nvSpPr>
          <p:spPr>
            <a:xfrm>
              <a:off x="-1" y="104372"/>
              <a:ext cx="3442911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Mobile Urgent Care Teams</a:t>
              </a:r>
            </a:p>
          </p:txBody>
        </p:sp>
      </p:grpSp>
      <p:grpSp>
        <p:nvGrpSpPr>
          <p:cNvPr id="738" name="Rectangle: Rounded Corners 527"/>
          <p:cNvGrpSpPr/>
          <p:nvPr/>
        </p:nvGrpSpPr>
        <p:grpSpPr>
          <a:xfrm>
            <a:off x="1179057" y="1971224"/>
            <a:ext cx="2645676" cy="3278283"/>
            <a:chOff x="0" y="0"/>
            <a:chExt cx="2645675" cy="3278282"/>
          </a:xfrm>
        </p:grpSpPr>
        <p:sp>
          <p:nvSpPr>
            <p:cNvPr id="736" name="Rounded Rectangle"/>
            <p:cNvSpPr/>
            <p:nvPr/>
          </p:nvSpPr>
          <p:spPr>
            <a:xfrm>
              <a:off x="0" y="0"/>
              <a:ext cx="2645676" cy="3278283"/>
            </a:xfrm>
            <a:prstGeom prst="roundRect">
              <a:avLst>
                <a:gd name="adj" fmla="val 1436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7" name="West Woodward Team…"/>
            <p:cNvSpPr txBox="1"/>
            <p:nvPr/>
          </p:nvSpPr>
          <p:spPr>
            <a:xfrm>
              <a:off x="111321" y="659972"/>
              <a:ext cx="2423034" cy="1958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/>
              <a:r>
                <a:t>West Woodward Team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ctr"/>
              <a:r>
                <a:t>East Woodward Team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  <a:p>
              <a:pPr algn="ctr"/>
              <a:r>
                <a:t>7a-7p</a:t>
              </a:r>
              <a:endParaRPr>
                <a:solidFill>
                  <a:srgbClr val="FFFFFF"/>
                </a:solidFill>
              </a:endParaRPr>
            </a:p>
            <a:p>
              <a:pPr algn="ctr"/>
              <a:endParaRPr>
                <a:solidFill>
                  <a:srgbClr val="FFFFFF"/>
                </a:solidFill>
              </a:endParaRPr>
            </a:p>
            <a:p>
              <a:pPr algn="ctr"/>
              <a:r>
                <a:t>Call-Center Dispatch</a:t>
              </a:r>
            </a:p>
          </p:txBody>
        </p:sp>
      </p:grpSp>
      <p:grpSp>
        <p:nvGrpSpPr>
          <p:cNvPr id="741" name="Rectangle: Rounded Corners 527"/>
          <p:cNvGrpSpPr/>
          <p:nvPr/>
        </p:nvGrpSpPr>
        <p:grpSpPr>
          <a:xfrm>
            <a:off x="4468357" y="1964448"/>
            <a:ext cx="2645677" cy="3291836"/>
            <a:chOff x="0" y="0"/>
            <a:chExt cx="2645675" cy="3291835"/>
          </a:xfrm>
        </p:grpSpPr>
        <p:sp>
          <p:nvSpPr>
            <p:cNvPr id="739" name="Rounded Rectangle"/>
            <p:cNvSpPr/>
            <p:nvPr/>
          </p:nvSpPr>
          <p:spPr>
            <a:xfrm>
              <a:off x="0" y="6777"/>
              <a:ext cx="2645676" cy="3278283"/>
            </a:xfrm>
            <a:prstGeom prst="roundRect">
              <a:avLst>
                <a:gd name="adj" fmla="val 1436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40" name="Nurse Practitioner to lead team…"/>
            <p:cNvSpPr txBox="1"/>
            <p:nvPr/>
          </p:nvSpPr>
          <p:spPr>
            <a:xfrm>
              <a:off x="111321" y="0"/>
              <a:ext cx="2423034" cy="3291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u="sng"/>
              </a:pPr>
              <a:endParaRPr/>
            </a:p>
            <a:p>
              <a:pPr algn="ctr"/>
              <a:r>
                <a:t>Nurse Practitioner to lead team</a:t>
              </a:r>
            </a:p>
            <a:p>
              <a:pPr algn="ctr"/>
              <a:endParaRPr/>
            </a:p>
            <a:p>
              <a:pPr algn="ctr"/>
              <a:r>
                <a:t>Medical Assistant support</a:t>
              </a:r>
            </a:p>
            <a:p>
              <a:pPr algn="ctr"/>
              <a:endParaRPr/>
            </a:p>
            <a:p>
              <a:pPr algn="ctr"/>
              <a:r>
                <a:t>Treatment Nurse as needed</a:t>
              </a:r>
            </a:p>
            <a:p>
              <a:pPr algn="ctr"/>
              <a:endParaRPr/>
            </a:p>
            <a:p>
              <a:pPr algn="ctr"/>
              <a:r>
                <a:t>Medical Director Support</a:t>
              </a:r>
            </a:p>
          </p:txBody>
        </p:sp>
      </p:grpSp>
      <p:grpSp>
        <p:nvGrpSpPr>
          <p:cNvPr id="744" name="Rectangle: Rounded Corners 527"/>
          <p:cNvGrpSpPr/>
          <p:nvPr/>
        </p:nvGrpSpPr>
        <p:grpSpPr>
          <a:xfrm>
            <a:off x="7960856" y="1964448"/>
            <a:ext cx="2645677" cy="3291836"/>
            <a:chOff x="0" y="0"/>
            <a:chExt cx="2645675" cy="3291835"/>
          </a:xfrm>
        </p:grpSpPr>
        <p:sp>
          <p:nvSpPr>
            <p:cNvPr id="742" name="Rounded Rectangle"/>
            <p:cNvSpPr/>
            <p:nvPr/>
          </p:nvSpPr>
          <p:spPr>
            <a:xfrm>
              <a:off x="0" y="6777"/>
              <a:ext cx="2645676" cy="3278283"/>
            </a:xfrm>
            <a:prstGeom prst="roundRect">
              <a:avLst>
                <a:gd name="adj" fmla="val 1436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43" name="All teams will be equipped with emergency kits…"/>
            <p:cNvSpPr txBox="1"/>
            <p:nvPr/>
          </p:nvSpPr>
          <p:spPr>
            <a:xfrm>
              <a:off x="111321" y="0"/>
              <a:ext cx="2423034" cy="3291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u="sng"/>
              </a:pPr>
              <a:endParaRPr/>
            </a:p>
            <a:p>
              <a:pPr algn="ctr"/>
              <a:r>
                <a:t>All teams will be equipped with emergency kits</a:t>
              </a:r>
            </a:p>
            <a:p>
              <a:pPr algn="ctr"/>
              <a:endParaRPr/>
            </a:p>
            <a:p>
              <a:pPr algn="ctr"/>
              <a:r>
                <a:t>EMS activation as needed</a:t>
              </a:r>
            </a:p>
            <a:p>
              <a:pPr algn="ctr"/>
              <a:endParaRPr/>
            </a:p>
            <a:p>
              <a:pPr algn="ctr"/>
              <a:r>
                <a:t>Stabilize in the home</a:t>
              </a:r>
            </a:p>
            <a:p>
              <a:pPr algn="ctr"/>
              <a:endParaRPr/>
            </a:p>
            <a:p>
              <a:pPr algn="ctr"/>
              <a:r>
                <a:t>Mobile Imaging/Lab support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90" y="6412574"/>
            <a:ext cx="273653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747" name="Rectangle: Rounded Corners 523"/>
          <p:cNvSpPr/>
          <p:nvPr/>
        </p:nvSpPr>
        <p:spPr>
          <a:xfrm>
            <a:off x="435572" y="1279743"/>
            <a:ext cx="10330905" cy="5302826"/>
          </a:xfrm>
          <a:prstGeom prst="roundRect">
            <a:avLst>
              <a:gd name="adj" fmla="val 16901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50" name="Group 76"/>
          <p:cNvGrpSpPr/>
          <p:nvPr/>
        </p:nvGrpSpPr>
        <p:grpSpPr>
          <a:xfrm>
            <a:off x="3515520" y="1432224"/>
            <a:ext cx="4171010" cy="721685"/>
            <a:chOff x="0" y="0"/>
            <a:chExt cx="4171008" cy="721684"/>
          </a:xfrm>
        </p:grpSpPr>
        <p:sp>
          <p:nvSpPr>
            <p:cNvPr id="748" name="Rectangle: Rounded Corners 77"/>
            <p:cNvSpPr/>
            <p:nvPr/>
          </p:nvSpPr>
          <p:spPr>
            <a:xfrm>
              <a:off x="-1" y="-1"/>
              <a:ext cx="4171010" cy="72168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49" name="TextBox 78"/>
            <p:cNvSpPr txBox="1"/>
            <p:nvPr/>
          </p:nvSpPr>
          <p:spPr>
            <a:xfrm>
              <a:off x="-1" y="126444"/>
              <a:ext cx="4171005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Paramedic Pre-EMS Interventions</a:t>
              </a:r>
            </a:p>
          </p:txBody>
        </p:sp>
      </p:grpSp>
      <p:grpSp>
        <p:nvGrpSpPr>
          <p:cNvPr id="761" name="Group 2"/>
          <p:cNvGrpSpPr/>
          <p:nvPr/>
        </p:nvGrpSpPr>
        <p:grpSpPr>
          <a:xfrm>
            <a:off x="811555" y="2317232"/>
            <a:ext cx="8792471" cy="3278285"/>
            <a:chOff x="0" y="0"/>
            <a:chExt cx="8792470" cy="3278284"/>
          </a:xfrm>
        </p:grpSpPr>
        <p:sp>
          <p:nvSpPr>
            <p:cNvPr id="751" name="Rectangle: Rounded Corners 527"/>
            <p:cNvSpPr/>
            <p:nvPr/>
          </p:nvSpPr>
          <p:spPr>
            <a:xfrm>
              <a:off x="6146792" y="0"/>
              <a:ext cx="2645679" cy="3278285"/>
            </a:xfrm>
            <a:prstGeom prst="roundRect">
              <a:avLst>
                <a:gd name="adj" fmla="val 1436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2" name="Rectangle: Rounded Corners 527"/>
            <p:cNvSpPr/>
            <p:nvPr/>
          </p:nvSpPr>
          <p:spPr>
            <a:xfrm>
              <a:off x="-1" y="0"/>
              <a:ext cx="2674153" cy="3278285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3" name="Rectangle 38"/>
            <p:cNvSpPr/>
            <p:nvPr/>
          </p:nvSpPr>
          <p:spPr>
            <a:xfrm>
              <a:off x="-1" y="1283541"/>
              <a:ext cx="26741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Paramedics increasingly used in the Home and ED</a:t>
              </a:r>
              <a:endParaRPr u="sng"/>
            </a:p>
            <a:p>
              <a:pPr algn="ctr">
                <a:defRPr sz="1600" u="sng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 u="sng"/>
            </a:p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Urgent (non-911/Emergent) assessments in the home</a:t>
              </a:r>
            </a:p>
          </p:txBody>
        </p:sp>
        <p:sp>
          <p:nvSpPr>
            <p:cNvPr id="754" name="Rectangle 41"/>
            <p:cNvSpPr txBox="1"/>
            <p:nvPr/>
          </p:nvSpPr>
          <p:spPr>
            <a:xfrm>
              <a:off x="6216269" y="1023191"/>
              <a:ext cx="2506722" cy="2021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Non-Red-Light Transports 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Tele-Health interface with Physician/Nurse Practitioner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Post-Acute Presence</a:t>
              </a:r>
            </a:p>
          </p:txBody>
        </p:sp>
        <p:grpSp>
          <p:nvGrpSpPr>
            <p:cNvPr id="760" name="Group 29"/>
            <p:cNvGrpSpPr/>
            <p:nvPr/>
          </p:nvGrpSpPr>
          <p:grpSpPr>
            <a:xfrm>
              <a:off x="1064277" y="50274"/>
              <a:ext cx="926598" cy="914200"/>
              <a:chOff x="-1" y="0"/>
              <a:chExt cx="926597" cy="914199"/>
            </a:xfrm>
          </p:grpSpPr>
          <p:sp>
            <p:nvSpPr>
              <p:cNvPr id="755" name="Freeform 51"/>
              <p:cNvSpPr/>
              <p:nvPr/>
            </p:nvSpPr>
            <p:spPr>
              <a:xfrm>
                <a:off x="57490" y="159504"/>
                <a:ext cx="353956" cy="352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800" y="21600"/>
                    </a:cubicBezTo>
                    <a:close/>
                    <a:moveTo>
                      <a:pt x="10800" y="2472"/>
                    </a:moveTo>
                    <a:cubicBezTo>
                      <a:pt x="15421" y="2472"/>
                      <a:pt x="19128" y="6179"/>
                      <a:pt x="19128" y="10800"/>
                    </a:cubicBezTo>
                    <a:cubicBezTo>
                      <a:pt x="19128" y="15367"/>
                      <a:pt x="15421" y="19128"/>
                      <a:pt x="10800" y="19128"/>
                    </a:cubicBezTo>
                    <a:cubicBezTo>
                      <a:pt x="6179" y="19128"/>
                      <a:pt x="2472" y="15367"/>
                      <a:pt x="2472" y="10800"/>
                    </a:cubicBezTo>
                    <a:cubicBezTo>
                      <a:pt x="2472" y="6179"/>
                      <a:pt x="6179" y="2472"/>
                      <a:pt x="10800" y="2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756" name="Freeform 52"/>
              <p:cNvSpPr/>
              <p:nvPr/>
            </p:nvSpPr>
            <p:spPr>
              <a:xfrm>
                <a:off x="138800" y="220072"/>
                <a:ext cx="84114" cy="6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3" h="20834" extrusionOk="0">
                    <a:moveTo>
                      <a:pt x="4976" y="20834"/>
                    </a:moveTo>
                    <a:cubicBezTo>
                      <a:pt x="6260" y="20834"/>
                      <a:pt x="7543" y="20034"/>
                      <a:pt x="8612" y="18701"/>
                    </a:cubicBezTo>
                    <a:cubicBezTo>
                      <a:pt x="10751" y="15501"/>
                      <a:pt x="13745" y="13367"/>
                      <a:pt x="16953" y="12034"/>
                    </a:cubicBezTo>
                    <a:cubicBezTo>
                      <a:pt x="19519" y="10967"/>
                      <a:pt x="21016" y="7501"/>
                      <a:pt x="20161" y="4301"/>
                    </a:cubicBezTo>
                    <a:cubicBezTo>
                      <a:pt x="19305" y="1101"/>
                      <a:pt x="16525" y="-766"/>
                      <a:pt x="13959" y="301"/>
                    </a:cubicBezTo>
                    <a:cubicBezTo>
                      <a:pt x="9040" y="2167"/>
                      <a:pt x="4763" y="5901"/>
                      <a:pt x="1341" y="10701"/>
                    </a:cubicBezTo>
                    <a:cubicBezTo>
                      <a:pt x="-584" y="13101"/>
                      <a:pt x="-370" y="17101"/>
                      <a:pt x="1555" y="19234"/>
                    </a:cubicBezTo>
                    <a:cubicBezTo>
                      <a:pt x="2624" y="20301"/>
                      <a:pt x="3693" y="20834"/>
                      <a:pt x="4976" y="208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757" name="Freeform 53"/>
              <p:cNvSpPr/>
              <p:nvPr/>
            </p:nvSpPr>
            <p:spPr>
              <a:xfrm>
                <a:off x="165704" y="670709"/>
                <a:ext cx="139782" cy="243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77" y="0"/>
                    </a:moveTo>
                    <a:cubicBezTo>
                      <a:pt x="8423" y="0"/>
                      <a:pt x="8423" y="0"/>
                      <a:pt x="8423" y="0"/>
                    </a:cubicBezTo>
                    <a:cubicBezTo>
                      <a:pt x="3804" y="0"/>
                      <a:pt x="0" y="2098"/>
                      <a:pt x="0" y="4740"/>
                    </a:cubicBezTo>
                    <a:cubicBezTo>
                      <a:pt x="0" y="19813"/>
                      <a:pt x="0" y="19813"/>
                      <a:pt x="0" y="19813"/>
                    </a:cubicBezTo>
                    <a:cubicBezTo>
                      <a:pt x="0" y="20823"/>
                      <a:pt x="1494" y="21600"/>
                      <a:pt x="3125" y="21600"/>
                    </a:cubicBezTo>
                    <a:cubicBezTo>
                      <a:pt x="4891" y="21600"/>
                      <a:pt x="6249" y="20823"/>
                      <a:pt x="6249" y="19813"/>
                    </a:cubicBezTo>
                    <a:cubicBezTo>
                      <a:pt x="6249" y="4740"/>
                      <a:pt x="6249" y="4740"/>
                      <a:pt x="6249" y="4740"/>
                    </a:cubicBezTo>
                    <a:cubicBezTo>
                      <a:pt x="6249" y="4118"/>
                      <a:pt x="7200" y="3574"/>
                      <a:pt x="8423" y="3574"/>
                    </a:cubicBezTo>
                    <a:cubicBezTo>
                      <a:pt x="13177" y="3574"/>
                      <a:pt x="13177" y="3574"/>
                      <a:pt x="13177" y="3574"/>
                    </a:cubicBezTo>
                    <a:cubicBezTo>
                      <a:pt x="14400" y="3574"/>
                      <a:pt x="15351" y="4118"/>
                      <a:pt x="15351" y="4740"/>
                    </a:cubicBezTo>
                    <a:cubicBezTo>
                      <a:pt x="15351" y="19813"/>
                      <a:pt x="15351" y="19813"/>
                      <a:pt x="15351" y="19813"/>
                    </a:cubicBezTo>
                    <a:cubicBezTo>
                      <a:pt x="15351" y="20823"/>
                      <a:pt x="16709" y="21600"/>
                      <a:pt x="18475" y="21600"/>
                    </a:cubicBezTo>
                    <a:cubicBezTo>
                      <a:pt x="20106" y="21600"/>
                      <a:pt x="21600" y="20823"/>
                      <a:pt x="21600" y="19813"/>
                    </a:cubicBezTo>
                    <a:cubicBezTo>
                      <a:pt x="21600" y="4740"/>
                      <a:pt x="21600" y="4740"/>
                      <a:pt x="21600" y="4740"/>
                    </a:cubicBezTo>
                    <a:cubicBezTo>
                      <a:pt x="21600" y="2098"/>
                      <a:pt x="17796" y="0"/>
                      <a:pt x="13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758" name="Freeform 54"/>
              <p:cNvSpPr/>
              <p:nvPr/>
            </p:nvSpPr>
            <p:spPr>
              <a:xfrm>
                <a:off x="423278" y="-1"/>
                <a:ext cx="503319" cy="501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68" y="3512"/>
                    </a:moveTo>
                    <a:cubicBezTo>
                      <a:pt x="18768" y="3512"/>
                      <a:pt x="18768" y="3512"/>
                      <a:pt x="18768" y="3512"/>
                    </a:cubicBezTo>
                    <a:cubicBezTo>
                      <a:pt x="16729" y="1284"/>
                      <a:pt x="13821" y="0"/>
                      <a:pt x="10800" y="0"/>
                    </a:cubicBezTo>
                    <a:cubicBezTo>
                      <a:pt x="10762" y="0"/>
                      <a:pt x="10762" y="0"/>
                      <a:pt x="10762" y="0"/>
                    </a:cubicBezTo>
                    <a:cubicBezTo>
                      <a:pt x="7741" y="38"/>
                      <a:pt x="4834" y="1322"/>
                      <a:pt x="2832" y="3550"/>
                    </a:cubicBezTo>
                    <a:cubicBezTo>
                      <a:pt x="2832" y="3550"/>
                      <a:pt x="2832" y="3550"/>
                      <a:pt x="2832" y="3550"/>
                    </a:cubicBezTo>
                    <a:cubicBezTo>
                      <a:pt x="1020" y="5551"/>
                      <a:pt x="0" y="8119"/>
                      <a:pt x="0" y="10800"/>
                    </a:cubicBezTo>
                    <a:cubicBezTo>
                      <a:pt x="0" y="13481"/>
                      <a:pt x="982" y="16049"/>
                      <a:pt x="2794" y="18013"/>
                    </a:cubicBezTo>
                    <a:cubicBezTo>
                      <a:pt x="2794" y="18013"/>
                      <a:pt x="2794" y="18013"/>
                      <a:pt x="2794" y="18013"/>
                    </a:cubicBezTo>
                    <a:cubicBezTo>
                      <a:pt x="4796" y="20278"/>
                      <a:pt x="7703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13859" y="21600"/>
                      <a:pt x="16766" y="20316"/>
                      <a:pt x="18806" y="18050"/>
                    </a:cubicBezTo>
                    <a:cubicBezTo>
                      <a:pt x="20618" y="16049"/>
                      <a:pt x="21600" y="13481"/>
                      <a:pt x="21600" y="10800"/>
                    </a:cubicBezTo>
                    <a:cubicBezTo>
                      <a:pt x="21600" y="8119"/>
                      <a:pt x="20618" y="5513"/>
                      <a:pt x="18768" y="3512"/>
                    </a:cubicBezTo>
                    <a:close/>
                    <a:moveTo>
                      <a:pt x="7666" y="2303"/>
                    </a:moveTo>
                    <a:cubicBezTo>
                      <a:pt x="7666" y="2303"/>
                      <a:pt x="7666" y="2303"/>
                      <a:pt x="7666" y="2341"/>
                    </a:cubicBezTo>
                    <a:cubicBezTo>
                      <a:pt x="7590" y="2379"/>
                      <a:pt x="7552" y="2455"/>
                      <a:pt x="7477" y="2530"/>
                    </a:cubicBezTo>
                    <a:cubicBezTo>
                      <a:pt x="7477" y="2568"/>
                      <a:pt x="7439" y="2568"/>
                      <a:pt x="7439" y="2606"/>
                    </a:cubicBezTo>
                    <a:cubicBezTo>
                      <a:pt x="7364" y="2681"/>
                      <a:pt x="7326" y="2719"/>
                      <a:pt x="7288" y="2794"/>
                    </a:cubicBezTo>
                    <a:cubicBezTo>
                      <a:pt x="7250" y="2794"/>
                      <a:pt x="7250" y="2832"/>
                      <a:pt x="7213" y="2870"/>
                    </a:cubicBezTo>
                    <a:cubicBezTo>
                      <a:pt x="7175" y="2945"/>
                      <a:pt x="7137" y="2983"/>
                      <a:pt x="7099" y="3021"/>
                    </a:cubicBezTo>
                    <a:cubicBezTo>
                      <a:pt x="7062" y="3059"/>
                      <a:pt x="7024" y="3097"/>
                      <a:pt x="7024" y="3134"/>
                    </a:cubicBezTo>
                    <a:cubicBezTo>
                      <a:pt x="6986" y="3210"/>
                      <a:pt x="6948" y="3248"/>
                      <a:pt x="6910" y="3323"/>
                    </a:cubicBezTo>
                    <a:cubicBezTo>
                      <a:pt x="6873" y="3361"/>
                      <a:pt x="6835" y="3399"/>
                      <a:pt x="6797" y="3436"/>
                    </a:cubicBezTo>
                    <a:cubicBezTo>
                      <a:pt x="6759" y="3474"/>
                      <a:pt x="6722" y="3550"/>
                      <a:pt x="6684" y="3587"/>
                    </a:cubicBezTo>
                    <a:cubicBezTo>
                      <a:pt x="6684" y="3625"/>
                      <a:pt x="6646" y="3663"/>
                      <a:pt x="6608" y="3738"/>
                    </a:cubicBezTo>
                    <a:cubicBezTo>
                      <a:pt x="6571" y="3776"/>
                      <a:pt x="6533" y="3852"/>
                      <a:pt x="6495" y="3890"/>
                    </a:cubicBezTo>
                    <a:cubicBezTo>
                      <a:pt x="6495" y="3927"/>
                      <a:pt x="6457" y="3965"/>
                      <a:pt x="6420" y="4041"/>
                    </a:cubicBezTo>
                    <a:cubicBezTo>
                      <a:pt x="6382" y="4078"/>
                      <a:pt x="6382" y="4154"/>
                      <a:pt x="6344" y="4192"/>
                    </a:cubicBezTo>
                    <a:cubicBezTo>
                      <a:pt x="6306" y="4267"/>
                      <a:pt x="6269" y="4305"/>
                      <a:pt x="6269" y="4343"/>
                    </a:cubicBezTo>
                    <a:cubicBezTo>
                      <a:pt x="6231" y="4418"/>
                      <a:pt x="6193" y="4494"/>
                      <a:pt x="6155" y="4531"/>
                    </a:cubicBezTo>
                    <a:cubicBezTo>
                      <a:pt x="6117" y="4569"/>
                      <a:pt x="6117" y="4607"/>
                      <a:pt x="6080" y="4645"/>
                    </a:cubicBezTo>
                    <a:cubicBezTo>
                      <a:pt x="6080" y="4645"/>
                      <a:pt x="6080" y="4645"/>
                      <a:pt x="6080" y="4645"/>
                    </a:cubicBezTo>
                    <a:cubicBezTo>
                      <a:pt x="6042" y="4607"/>
                      <a:pt x="6004" y="4607"/>
                      <a:pt x="5966" y="4569"/>
                    </a:cubicBezTo>
                    <a:cubicBezTo>
                      <a:pt x="5891" y="4569"/>
                      <a:pt x="5815" y="4531"/>
                      <a:pt x="5740" y="4494"/>
                    </a:cubicBezTo>
                    <a:cubicBezTo>
                      <a:pt x="5664" y="4456"/>
                      <a:pt x="5627" y="4418"/>
                      <a:pt x="5589" y="4418"/>
                    </a:cubicBezTo>
                    <a:cubicBezTo>
                      <a:pt x="5513" y="4380"/>
                      <a:pt x="5438" y="4343"/>
                      <a:pt x="5362" y="4305"/>
                    </a:cubicBezTo>
                    <a:cubicBezTo>
                      <a:pt x="5324" y="4305"/>
                      <a:pt x="5287" y="4267"/>
                      <a:pt x="5249" y="4229"/>
                    </a:cubicBezTo>
                    <a:cubicBezTo>
                      <a:pt x="5173" y="4192"/>
                      <a:pt x="5098" y="4154"/>
                      <a:pt x="5060" y="4116"/>
                    </a:cubicBezTo>
                    <a:cubicBezTo>
                      <a:pt x="4985" y="4116"/>
                      <a:pt x="4947" y="4078"/>
                      <a:pt x="4909" y="4041"/>
                    </a:cubicBezTo>
                    <a:cubicBezTo>
                      <a:pt x="4871" y="4041"/>
                      <a:pt x="4871" y="4003"/>
                      <a:pt x="4834" y="4003"/>
                    </a:cubicBezTo>
                    <a:cubicBezTo>
                      <a:pt x="5664" y="3248"/>
                      <a:pt x="6646" y="2681"/>
                      <a:pt x="7666" y="2303"/>
                    </a:cubicBezTo>
                    <a:close/>
                    <a:moveTo>
                      <a:pt x="3625" y="5287"/>
                    </a:moveTo>
                    <a:cubicBezTo>
                      <a:pt x="3625" y="5287"/>
                      <a:pt x="3663" y="5324"/>
                      <a:pt x="3663" y="5324"/>
                    </a:cubicBezTo>
                    <a:cubicBezTo>
                      <a:pt x="3701" y="5362"/>
                      <a:pt x="3738" y="5362"/>
                      <a:pt x="3776" y="5400"/>
                    </a:cubicBezTo>
                    <a:cubicBezTo>
                      <a:pt x="3814" y="5400"/>
                      <a:pt x="3852" y="5438"/>
                      <a:pt x="3852" y="5438"/>
                    </a:cubicBezTo>
                    <a:cubicBezTo>
                      <a:pt x="3890" y="5476"/>
                      <a:pt x="3965" y="5513"/>
                      <a:pt x="4003" y="5513"/>
                    </a:cubicBezTo>
                    <a:cubicBezTo>
                      <a:pt x="4003" y="5551"/>
                      <a:pt x="4041" y="5551"/>
                      <a:pt x="4078" y="5589"/>
                    </a:cubicBezTo>
                    <a:cubicBezTo>
                      <a:pt x="4116" y="5589"/>
                      <a:pt x="4154" y="5627"/>
                      <a:pt x="4192" y="5627"/>
                    </a:cubicBezTo>
                    <a:cubicBezTo>
                      <a:pt x="4229" y="5664"/>
                      <a:pt x="4267" y="5664"/>
                      <a:pt x="4305" y="5702"/>
                    </a:cubicBezTo>
                    <a:cubicBezTo>
                      <a:pt x="4343" y="5702"/>
                      <a:pt x="4380" y="5740"/>
                      <a:pt x="4418" y="5778"/>
                    </a:cubicBezTo>
                    <a:cubicBezTo>
                      <a:pt x="4456" y="5778"/>
                      <a:pt x="4494" y="5778"/>
                      <a:pt x="4494" y="5815"/>
                    </a:cubicBezTo>
                    <a:cubicBezTo>
                      <a:pt x="4569" y="5853"/>
                      <a:pt x="4607" y="5853"/>
                      <a:pt x="4683" y="5891"/>
                    </a:cubicBezTo>
                    <a:cubicBezTo>
                      <a:pt x="4683" y="5891"/>
                      <a:pt x="4720" y="5929"/>
                      <a:pt x="4720" y="5929"/>
                    </a:cubicBezTo>
                    <a:cubicBezTo>
                      <a:pt x="4796" y="5966"/>
                      <a:pt x="4871" y="6004"/>
                      <a:pt x="4947" y="6042"/>
                    </a:cubicBezTo>
                    <a:cubicBezTo>
                      <a:pt x="4947" y="6042"/>
                      <a:pt x="4985" y="6042"/>
                      <a:pt x="5022" y="6080"/>
                    </a:cubicBezTo>
                    <a:cubicBezTo>
                      <a:pt x="5060" y="6080"/>
                      <a:pt x="5098" y="6117"/>
                      <a:pt x="5173" y="6117"/>
                    </a:cubicBezTo>
                    <a:cubicBezTo>
                      <a:pt x="5211" y="6155"/>
                      <a:pt x="5211" y="6155"/>
                      <a:pt x="5249" y="6155"/>
                    </a:cubicBezTo>
                    <a:cubicBezTo>
                      <a:pt x="5287" y="6193"/>
                      <a:pt x="5324" y="6231"/>
                      <a:pt x="5400" y="6231"/>
                    </a:cubicBezTo>
                    <a:cubicBezTo>
                      <a:pt x="5400" y="6231"/>
                      <a:pt x="5400" y="6231"/>
                      <a:pt x="5400" y="6231"/>
                    </a:cubicBezTo>
                    <a:cubicBezTo>
                      <a:pt x="5400" y="6269"/>
                      <a:pt x="5400" y="6269"/>
                      <a:pt x="5400" y="6269"/>
                    </a:cubicBezTo>
                    <a:cubicBezTo>
                      <a:pt x="5362" y="6420"/>
                      <a:pt x="5324" y="6533"/>
                      <a:pt x="5287" y="6684"/>
                    </a:cubicBezTo>
                    <a:cubicBezTo>
                      <a:pt x="5287" y="6684"/>
                      <a:pt x="5249" y="6684"/>
                      <a:pt x="5249" y="6722"/>
                    </a:cubicBezTo>
                    <a:cubicBezTo>
                      <a:pt x="5211" y="6835"/>
                      <a:pt x="5211" y="6948"/>
                      <a:pt x="5173" y="7062"/>
                    </a:cubicBezTo>
                    <a:cubicBezTo>
                      <a:pt x="5136" y="7099"/>
                      <a:pt x="5136" y="7137"/>
                      <a:pt x="5136" y="7175"/>
                    </a:cubicBezTo>
                    <a:cubicBezTo>
                      <a:pt x="5098" y="7288"/>
                      <a:pt x="5098" y="7401"/>
                      <a:pt x="5060" y="7515"/>
                    </a:cubicBezTo>
                    <a:cubicBezTo>
                      <a:pt x="5060" y="7552"/>
                      <a:pt x="5022" y="7552"/>
                      <a:pt x="5022" y="7590"/>
                    </a:cubicBezTo>
                    <a:cubicBezTo>
                      <a:pt x="4985" y="7741"/>
                      <a:pt x="4985" y="7892"/>
                      <a:pt x="4947" y="8006"/>
                    </a:cubicBezTo>
                    <a:cubicBezTo>
                      <a:pt x="4947" y="8043"/>
                      <a:pt x="4947" y="8081"/>
                      <a:pt x="4947" y="8119"/>
                    </a:cubicBezTo>
                    <a:cubicBezTo>
                      <a:pt x="4909" y="8194"/>
                      <a:pt x="4909" y="8308"/>
                      <a:pt x="4871" y="8421"/>
                    </a:cubicBezTo>
                    <a:cubicBezTo>
                      <a:pt x="4871" y="8459"/>
                      <a:pt x="4871" y="8534"/>
                      <a:pt x="4871" y="8572"/>
                    </a:cubicBezTo>
                    <a:cubicBezTo>
                      <a:pt x="4834" y="8685"/>
                      <a:pt x="4834" y="8799"/>
                      <a:pt x="4796" y="8912"/>
                    </a:cubicBezTo>
                    <a:cubicBezTo>
                      <a:pt x="4796" y="8950"/>
                      <a:pt x="4796" y="8950"/>
                      <a:pt x="4796" y="8987"/>
                    </a:cubicBezTo>
                    <a:cubicBezTo>
                      <a:pt x="4758" y="9138"/>
                      <a:pt x="4758" y="9290"/>
                      <a:pt x="4758" y="9403"/>
                    </a:cubicBezTo>
                    <a:cubicBezTo>
                      <a:pt x="4758" y="9441"/>
                      <a:pt x="4758" y="9478"/>
                      <a:pt x="4758" y="9516"/>
                    </a:cubicBezTo>
                    <a:cubicBezTo>
                      <a:pt x="4720" y="9629"/>
                      <a:pt x="4720" y="9743"/>
                      <a:pt x="4720" y="9856"/>
                    </a:cubicBezTo>
                    <a:cubicBezTo>
                      <a:pt x="4720" y="9894"/>
                      <a:pt x="4720" y="9931"/>
                      <a:pt x="4720" y="9931"/>
                    </a:cubicBezTo>
                    <a:cubicBezTo>
                      <a:pt x="1775" y="9931"/>
                      <a:pt x="1775" y="9931"/>
                      <a:pt x="1775" y="9931"/>
                    </a:cubicBezTo>
                    <a:cubicBezTo>
                      <a:pt x="1964" y="8232"/>
                      <a:pt x="2568" y="6646"/>
                      <a:pt x="3625" y="5287"/>
                    </a:cubicBezTo>
                    <a:close/>
                    <a:moveTo>
                      <a:pt x="4683" y="15634"/>
                    </a:moveTo>
                    <a:cubicBezTo>
                      <a:pt x="4607" y="15671"/>
                      <a:pt x="4531" y="15709"/>
                      <a:pt x="4456" y="15747"/>
                    </a:cubicBezTo>
                    <a:cubicBezTo>
                      <a:pt x="4456" y="15747"/>
                      <a:pt x="4418" y="15785"/>
                      <a:pt x="4380" y="15785"/>
                    </a:cubicBezTo>
                    <a:cubicBezTo>
                      <a:pt x="4343" y="15822"/>
                      <a:pt x="4305" y="15860"/>
                      <a:pt x="4267" y="15860"/>
                    </a:cubicBezTo>
                    <a:cubicBezTo>
                      <a:pt x="4229" y="15898"/>
                      <a:pt x="4192" y="15898"/>
                      <a:pt x="4154" y="15936"/>
                    </a:cubicBezTo>
                    <a:cubicBezTo>
                      <a:pt x="4116" y="15936"/>
                      <a:pt x="4078" y="15973"/>
                      <a:pt x="4041" y="15973"/>
                    </a:cubicBezTo>
                    <a:cubicBezTo>
                      <a:pt x="4003" y="16011"/>
                      <a:pt x="3965" y="16011"/>
                      <a:pt x="3965" y="16049"/>
                    </a:cubicBezTo>
                    <a:cubicBezTo>
                      <a:pt x="3927" y="16087"/>
                      <a:pt x="3852" y="16087"/>
                      <a:pt x="3814" y="16124"/>
                    </a:cubicBezTo>
                    <a:cubicBezTo>
                      <a:pt x="3814" y="16124"/>
                      <a:pt x="3776" y="16162"/>
                      <a:pt x="3738" y="16162"/>
                    </a:cubicBezTo>
                    <a:cubicBezTo>
                      <a:pt x="3701" y="16200"/>
                      <a:pt x="3663" y="16238"/>
                      <a:pt x="3625" y="16238"/>
                    </a:cubicBezTo>
                    <a:cubicBezTo>
                      <a:pt x="3625" y="16276"/>
                      <a:pt x="3587" y="16276"/>
                      <a:pt x="3587" y="16276"/>
                    </a:cubicBezTo>
                    <a:cubicBezTo>
                      <a:pt x="2568" y="14954"/>
                      <a:pt x="1964" y="13330"/>
                      <a:pt x="1775" y="11669"/>
                    </a:cubicBezTo>
                    <a:cubicBezTo>
                      <a:pt x="4720" y="11669"/>
                      <a:pt x="4720" y="11669"/>
                      <a:pt x="4720" y="11669"/>
                    </a:cubicBezTo>
                    <a:cubicBezTo>
                      <a:pt x="4720" y="11706"/>
                      <a:pt x="4720" y="11706"/>
                      <a:pt x="4720" y="11744"/>
                    </a:cubicBezTo>
                    <a:cubicBezTo>
                      <a:pt x="4720" y="11857"/>
                      <a:pt x="4720" y="11971"/>
                      <a:pt x="4758" y="12084"/>
                    </a:cubicBezTo>
                    <a:cubicBezTo>
                      <a:pt x="4758" y="12122"/>
                      <a:pt x="4758" y="12159"/>
                      <a:pt x="4758" y="12197"/>
                    </a:cubicBezTo>
                    <a:cubicBezTo>
                      <a:pt x="4758" y="12310"/>
                      <a:pt x="4758" y="12462"/>
                      <a:pt x="4796" y="12613"/>
                    </a:cubicBezTo>
                    <a:cubicBezTo>
                      <a:pt x="4796" y="12650"/>
                      <a:pt x="4796" y="12650"/>
                      <a:pt x="4796" y="12688"/>
                    </a:cubicBezTo>
                    <a:cubicBezTo>
                      <a:pt x="4834" y="12801"/>
                      <a:pt x="4834" y="12915"/>
                      <a:pt x="4834" y="13028"/>
                    </a:cubicBezTo>
                    <a:cubicBezTo>
                      <a:pt x="4871" y="13066"/>
                      <a:pt x="4871" y="13103"/>
                      <a:pt x="4871" y="13141"/>
                    </a:cubicBezTo>
                    <a:cubicBezTo>
                      <a:pt x="4871" y="13255"/>
                      <a:pt x="4909" y="13368"/>
                      <a:pt x="4909" y="13481"/>
                    </a:cubicBezTo>
                    <a:cubicBezTo>
                      <a:pt x="4909" y="13519"/>
                      <a:pt x="4947" y="13557"/>
                      <a:pt x="4947" y="13557"/>
                    </a:cubicBezTo>
                    <a:cubicBezTo>
                      <a:pt x="4947" y="13708"/>
                      <a:pt x="4985" y="13821"/>
                      <a:pt x="5022" y="13972"/>
                    </a:cubicBezTo>
                    <a:cubicBezTo>
                      <a:pt x="5022" y="14010"/>
                      <a:pt x="5022" y="14048"/>
                      <a:pt x="5060" y="14085"/>
                    </a:cubicBezTo>
                    <a:cubicBezTo>
                      <a:pt x="5060" y="14161"/>
                      <a:pt x="5098" y="14274"/>
                      <a:pt x="5136" y="14387"/>
                    </a:cubicBezTo>
                    <a:cubicBezTo>
                      <a:pt x="5136" y="14425"/>
                      <a:pt x="5136" y="14463"/>
                      <a:pt x="5136" y="14501"/>
                    </a:cubicBezTo>
                    <a:cubicBezTo>
                      <a:pt x="5173" y="14614"/>
                      <a:pt x="5211" y="14727"/>
                      <a:pt x="5249" y="14841"/>
                    </a:cubicBezTo>
                    <a:cubicBezTo>
                      <a:pt x="5249" y="14841"/>
                      <a:pt x="5249" y="14878"/>
                      <a:pt x="5249" y="14878"/>
                    </a:cubicBezTo>
                    <a:cubicBezTo>
                      <a:pt x="5287" y="15029"/>
                      <a:pt x="5324" y="15143"/>
                      <a:pt x="5362" y="15294"/>
                    </a:cubicBezTo>
                    <a:cubicBezTo>
                      <a:pt x="5400" y="15294"/>
                      <a:pt x="5400" y="15294"/>
                      <a:pt x="5400" y="15294"/>
                    </a:cubicBezTo>
                    <a:cubicBezTo>
                      <a:pt x="5400" y="15331"/>
                      <a:pt x="5362" y="15331"/>
                      <a:pt x="5362" y="15331"/>
                    </a:cubicBezTo>
                    <a:cubicBezTo>
                      <a:pt x="5324" y="15331"/>
                      <a:pt x="5287" y="15369"/>
                      <a:pt x="5211" y="15369"/>
                    </a:cubicBezTo>
                    <a:cubicBezTo>
                      <a:pt x="5211" y="15407"/>
                      <a:pt x="5173" y="15407"/>
                      <a:pt x="5136" y="15407"/>
                    </a:cubicBezTo>
                    <a:cubicBezTo>
                      <a:pt x="5098" y="15445"/>
                      <a:pt x="5022" y="15483"/>
                      <a:pt x="4985" y="15483"/>
                    </a:cubicBezTo>
                    <a:cubicBezTo>
                      <a:pt x="4947" y="15520"/>
                      <a:pt x="4947" y="15520"/>
                      <a:pt x="4909" y="15520"/>
                    </a:cubicBezTo>
                    <a:cubicBezTo>
                      <a:pt x="4834" y="15558"/>
                      <a:pt x="4758" y="15596"/>
                      <a:pt x="4683" y="15634"/>
                    </a:cubicBezTo>
                    <a:cubicBezTo>
                      <a:pt x="4683" y="15634"/>
                      <a:pt x="4683" y="15634"/>
                      <a:pt x="4683" y="15634"/>
                    </a:cubicBezTo>
                    <a:close/>
                    <a:moveTo>
                      <a:pt x="4796" y="17559"/>
                    </a:moveTo>
                    <a:cubicBezTo>
                      <a:pt x="4796" y="17559"/>
                      <a:pt x="4834" y="17522"/>
                      <a:pt x="4871" y="17522"/>
                    </a:cubicBezTo>
                    <a:cubicBezTo>
                      <a:pt x="4909" y="17484"/>
                      <a:pt x="4947" y="17446"/>
                      <a:pt x="5022" y="17446"/>
                    </a:cubicBezTo>
                    <a:cubicBezTo>
                      <a:pt x="5060" y="17408"/>
                      <a:pt x="5136" y="17371"/>
                      <a:pt x="5211" y="17333"/>
                    </a:cubicBezTo>
                    <a:cubicBezTo>
                      <a:pt x="5249" y="17295"/>
                      <a:pt x="5287" y="17257"/>
                      <a:pt x="5362" y="17257"/>
                    </a:cubicBezTo>
                    <a:cubicBezTo>
                      <a:pt x="5400" y="17220"/>
                      <a:pt x="5476" y="17182"/>
                      <a:pt x="5551" y="17144"/>
                    </a:cubicBezTo>
                    <a:cubicBezTo>
                      <a:pt x="5589" y="17106"/>
                      <a:pt x="5664" y="17106"/>
                      <a:pt x="5702" y="17069"/>
                    </a:cubicBezTo>
                    <a:cubicBezTo>
                      <a:pt x="5778" y="17031"/>
                      <a:pt x="5853" y="16993"/>
                      <a:pt x="5929" y="16955"/>
                    </a:cubicBezTo>
                    <a:cubicBezTo>
                      <a:pt x="5966" y="16955"/>
                      <a:pt x="6004" y="16955"/>
                      <a:pt x="6042" y="16917"/>
                    </a:cubicBezTo>
                    <a:cubicBezTo>
                      <a:pt x="6042" y="16917"/>
                      <a:pt x="6042" y="16917"/>
                      <a:pt x="6080" y="16917"/>
                    </a:cubicBezTo>
                    <a:cubicBezTo>
                      <a:pt x="6080" y="16917"/>
                      <a:pt x="6080" y="16917"/>
                      <a:pt x="6080" y="16917"/>
                    </a:cubicBezTo>
                    <a:cubicBezTo>
                      <a:pt x="6117" y="17031"/>
                      <a:pt x="6193" y="17144"/>
                      <a:pt x="6231" y="17257"/>
                    </a:cubicBezTo>
                    <a:cubicBezTo>
                      <a:pt x="6231" y="17257"/>
                      <a:pt x="6269" y="17257"/>
                      <a:pt x="6269" y="17295"/>
                    </a:cubicBezTo>
                    <a:cubicBezTo>
                      <a:pt x="6306" y="17371"/>
                      <a:pt x="6382" y="17484"/>
                      <a:pt x="6420" y="17597"/>
                    </a:cubicBezTo>
                    <a:cubicBezTo>
                      <a:pt x="6457" y="17597"/>
                      <a:pt x="6457" y="17597"/>
                      <a:pt x="6457" y="17597"/>
                    </a:cubicBezTo>
                    <a:cubicBezTo>
                      <a:pt x="6495" y="17710"/>
                      <a:pt x="6571" y="17824"/>
                      <a:pt x="6646" y="17937"/>
                    </a:cubicBezTo>
                    <a:cubicBezTo>
                      <a:pt x="6646" y="17937"/>
                      <a:pt x="6646" y="17937"/>
                      <a:pt x="6646" y="17937"/>
                    </a:cubicBezTo>
                    <a:cubicBezTo>
                      <a:pt x="6722" y="18050"/>
                      <a:pt x="6759" y="18126"/>
                      <a:pt x="6835" y="18239"/>
                    </a:cubicBezTo>
                    <a:cubicBezTo>
                      <a:pt x="6835" y="18239"/>
                      <a:pt x="6835" y="18239"/>
                      <a:pt x="6873" y="18239"/>
                    </a:cubicBezTo>
                    <a:cubicBezTo>
                      <a:pt x="6910" y="18352"/>
                      <a:pt x="6986" y="18428"/>
                      <a:pt x="7024" y="18503"/>
                    </a:cubicBezTo>
                    <a:cubicBezTo>
                      <a:pt x="7062" y="18503"/>
                      <a:pt x="7062" y="18541"/>
                      <a:pt x="7062" y="18541"/>
                    </a:cubicBezTo>
                    <a:cubicBezTo>
                      <a:pt x="7137" y="18617"/>
                      <a:pt x="7175" y="18692"/>
                      <a:pt x="7250" y="18806"/>
                    </a:cubicBezTo>
                    <a:cubicBezTo>
                      <a:pt x="7250" y="18806"/>
                      <a:pt x="7250" y="18806"/>
                      <a:pt x="7250" y="18806"/>
                    </a:cubicBezTo>
                    <a:cubicBezTo>
                      <a:pt x="7326" y="18881"/>
                      <a:pt x="7401" y="18994"/>
                      <a:pt x="7477" y="19070"/>
                    </a:cubicBezTo>
                    <a:cubicBezTo>
                      <a:pt x="7477" y="19070"/>
                      <a:pt x="7477" y="19070"/>
                      <a:pt x="7477" y="19070"/>
                    </a:cubicBezTo>
                    <a:cubicBezTo>
                      <a:pt x="7552" y="19145"/>
                      <a:pt x="7628" y="19221"/>
                      <a:pt x="7666" y="19297"/>
                    </a:cubicBezTo>
                    <a:cubicBezTo>
                      <a:pt x="7666" y="19297"/>
                      <a:pt x="7666" y="19297"/>
                      <a:pt x="7666" y="19297"/>
                    </a:cubicBezTo>
                    <a:cubicBezTo>
                      <a:pt x="6608" y="18919"/>
                      <a:pt x="5627" y="18315"/>
                      <a:pt x="4796" y="17559"/>
                    </a:cubicBezTo>
                    <a:close/>
                    <a:moveTo>
                      <a:pt x="9894" y="19070"/>
                    </a:moveTo>
                    <a:cubicBezTo>
                      <a:pt x="9894" y="19070"/>
                      <a:pt x="9894" y="19070"/>
                      <a:pt x="9894" y="19070"/>
                    </a:cubicBezTo>
                    <a:cubicBezTo>
                      <a:pt x="9856" y="19032"/>
                      <a:pt x="9856" y="19032"/>
                      <a:pt x="9818" y="19032"/>
                    </a:cubicBezTo>
                    <a:cubicBezTo>
                      <a:pt x="9780" y="18994"/>
                      <a:pt x="9780" y="18957"/>
                      <a:pt x="9743" y="18919"/>
                    </a:cubicBezTo>
                    <a:cubicBezTo>
                      <a:pt x="9705" y="18919"/>
                      <a:pt x="9705" y="18881"/>
                      <a:pt x="9667" y="18881"/>
                    </a:cubicBezTo>
                    <a:cubicBezTo>
                      <a:pt x="9667" y="18843"/>
                      <a:pt x="9629" y="18843"/>
                      <a:pt x="9592" y="18806"/>
                    </a:cubicBezTo>
                    <a:cubicBezTo>
                      <a:pt x="9592" y="18768"/>
                      <a:pt x="9554" y="18768"/>
                      <a:pt x="9554" y="18730"/>
                    </a:cubicBezTo>
                    <a:cubicBezTo>
                      <a:pt x="9516" y="18730"/>
                      <a:pt x="9478" y="18692"/>
                      <a:pt x="9441" y="18655"/>
                    </a:cubicBezTo>
                    <a:cubicBezTo>
                      <a:pt x="9441" y="18655"/>
                      <a:pt x="9403" y="18617"/>
                      <a:pt x="9403" y="18617"/>
                    </a:cubicBezTo>
                    <a:cubicBezTo>
                      <a:pt x="9365" y="18579"/>
                      <a:pt x="9327" y="18541"/>
                      <a:pt x="9290" y="18503"/>
                    </a:cubicBezTo>
                    <a:cubicBezTo>
                      <a:pt x="9290" y="18503"/>
                      <a:pt x="9252" y="18466"/>
                      <a:pt x="9252" y="18466"/>
                    </a:cubicBezTo>
                    <a:cubicBezTo>
                      <a:pt x="9214" y="18428"/>
                      <a:pt x="9176" y="18390"/>
                      <a:pt x="9138" y="18352"/>
                    </a:cubicBezTo>
                    <a:cubicBezTo>
                      <a:pt x="9138" y="18315"/>
                      <a:pt x="9101" y="18315"/>
                      <a:pt x="9101" y="18277"/>
                    </a:cubicBezTo>
                    <a:cubicBezTo>
                      <a:pt x="9063" y="18239"/>
                      <a:pt x="8987" y="18164"/>
                      <a:pt x="8950" y="18126"/>
                    </a:cubicBezTo>
                    <a:cubicBezTo>
                      <a:pt x="8950" y="18126"/>
                      <a:pt x="8950" y="18126"/>
                      <a:pt x="8950" y="18126"/>
                    </a:cubicBezTo>
                    <a:cubicBezTo>
                      <a:pt x="8874" y="18050"/>
                      <a:pt x="8836" y="18013"/>
                      <a:pt x="8799" y="17937"/>
                    </a:cubicBezTo>
                    <a:cubicBezTo>
                      <a:pt x="8799" y="17937"/>
                      <a:pt x="8761" y="17899"/>
                      <a:pt x="8761" y="17899"/>
                    </a:cubicBezTo>
                    <a:cubicBezTo>
                      <a:pt x="8723" y="17862"/>
                      <a:pt x="8685" y="17786"/>
                      <a:pt x="8648" y="17748"/>
                    </a:cubicBezTo>
                    <a:cubicBezTo>
                      <a:pt x="8610" y="17748"/>
                      <a:pt x="8610" y="17710"/>
                      <a:pt x="8572" y="17673"/>
                    </a:cubicBezTo>
                    <a:cubicBezTo>
                      <a:pt x="8572" y="17635"/>
                      <a:pt x="8534" y="17597"/>
                      <a:pt x="8497" y="17559"/>
                    </a:cubicBezTo>
                    <a:cubicBezTo>
                      <a:pt x="8497" y="17522"/>
                      <a:pt x="8459" y="17522"/>
                      <a:pt x="8421" y="17484"/>
                    </a:cubicBezTo>
                    <a:cubicBezTo>
                      <a:pt x="8421" y="17446"/>
                      <a:pt x="8383" y="17408"/>
                      <a:pt x="8345" y="17371"/>
                    </a:cubicBezTo>
                    <a:cubicBezTo>
                      <a:pt x="8308" y="17333"/>
                      <a:pt x="8308" y="17295"/>
                      <a:pt x="8270" y="17257"/>
                    </a:cubicBezTo>
                    <a:cubicBezTo>
                      <a:pt x="8270" y="17220"/>
                      <a:pt x="8232" y="17182"/>
                      <a:pt x="8194" y="17144"/>
                    </a:cubicBezTo>
                    <a:cubicBezTo>
                      <a:pt x="8194" y="17106"/>
                      <a:pt x="8157" y="17069"/>
                      <a:pt x="8157" y="17069"/>
                    </a:cubicBezTo>
                    <a:cubicBezTo>
                      <a:pt x="8119" y="16993"/>
                      <a:pt x="8081" y="16955"/>
                      <a:pt x="8043" y="16917"/>
                    </a:cubicBezTo>
                    <a:cubicBezTo>
                      <a:pt x="8043" y="16880"/>
                      <a:pt x="8006" y="16842"/>
                      <a:pt x="8006" y="16842"/>
                    </a:cubicBezTo>
                    <a:cubicBezTo>
                      <a:pt x="7968" y="16766"/>
                      <a:pt x="7892" y="16691"/>
                      <a:pt x="7855" y="16578"/>
                    </a:cubicBezTo>
                    <a:cubicBezTo>
                      <a:pt x="7855" y="16578"/>
                      <a:pt x="7855" y="16578"/>
                      <a:pt x="7855" y="16578"/>
                    </a:cubicBezTo>
                    <a:cubicBezTo>
                      <a:pt x="7817" y="16502"/>
                      <a:pt x="7779" y="16427"/>
                      <a:pt x="7741" y="16351"/>
                    </a:cubicBezTo>
                    <a:cubicBezTo>
                      <a:pt x="7741" y="16351"/>
                      <a:pt x="7779" y="16351"/>
                      <a:pt x="7779" y="16351"/>
                    </a:cubicBezTo>
                    <a:cubicBezTo>
                      <a:pt x="7855" y="16313"/>
                      <a:pt x="7930" y="16313"/>
                      <a:pt x="7968" y="16313"/>
                    </a:cubicBezTo>
                    <a:cubicBezTo>
                      <a:pt x="8006" y="16276"/>
                      <a:pt x="8043" y="16276"/>
                      <a:pt x="8081" y="16276"/>
                    </a:cubicBezTo>
                    <a:cubicBezTo>
                      <a:pt x="8119" y="16276"/>
                      <a:pt x="8157" y="16276"/>
                      <a:pt x="8232" y="16238"/>
                    </a:cubicBezTo>
                    <a:cubicBezTo>
                      <a:pt x="8270" y="16238"/>
                      <a:pt x="8308" y="16238"/>
                      <a:pt x="8345" y="16238"/>
                    </a:cubicBezTo>
                    <a:cubicBezTo>
                      <a:pt x="8383" y="16200"/>
                      <a:pt x="8421" y="16200"/>
                      <a:pt x="8497" y="16200"/>
                    </a:cubicBezTo>
                    <a:cubicBezTo>
                      <a:pt x="8534" y="16200"/>
                      <a:pt x="8572" y="16200"/>
                      <a:pt x="8610" y="16200"/>
                    </a:cubicBezTo>
                    <a:cubicBezTo>
                      <a:pt x="8648" y="16162"/>
                      <a:pt x="8685" y="16162"/>
                      <a:pt x="8761" y="16162"/>
                    </a:cubicBezTo>
                    <a:cubicBezTo>
                      <a:pt x="8799" y="16162"/>
                      <a:pt x="8836" y="16162"/>
                      <a:pt x="8874" y="16124"/>
                    </a:cubicBezTo>
                    <a:cubicBezTo>
                      <a:pt x="8912" y="16124"/>
                      <a:pt x="8950" y="16124"/>
                      <a:pt x="8987" y="16124"/>
                    </a:cubicBezTo>
                    <a:cubicBezTo>
                      <a:pt x="9025" y="16124"/>
                      <a:pt x="9063" y="16124"/>
                      <a:pt x="9138" y="16087"/>
                    </a:cubicBezTo>
                    <a:cubicBezTo>
                      <a:pt x="9176" y="16087"/>
                      <a:pt x="9214" y="16087"/>
                      <a:pt x="9290" y="16087"/>
                    </a:cubicBezTo>
                    <a:cubicBezTo>
                      <a:pt x="9327" y="16087"/>
                      <a:pt x="9327" y="16087"/>
                      <a:pt x="9403" y="16087"/>
                    </a:cubicBezTo>
                    <a:cubicBezTo>
                      <a:pt x="9441" y="16087"/>
                      <a:pt x="9478" y="16049"/>
                      <a:pt x="9554" y="16049"/>
                    </a:cubicBezTo>
                    <a:cubicBezTo>
                      <a:pt x="9592" y="16049"/>
                      <a:pt x="9629" y="16049"/>
                      <a:pt x="9667" y="16049"/>
                    </a:cubicBezTo>
                    <a:cubicBezTo>
                      <a:pt x="9705" y="16049"/>
                      <a:pt x="9743" y="16049"/>
                      <a:pt x="9818" y="16049"/>
                    </a:cubicBezTo>
                    <a:cubicBezTo>
                      <a:pt x="9856" y="16049"/>
                      <a:pt x="9856" y="16049"/>
                      <a:pt x="9894" y="16049"/>
                    </a:cubicBezTo>
                    <a:lnTo>
                      <a:pt x="9894" y="19070"/>
                    </a:lnTo>
                    <a:close/>
                    <a:moveTo>
                      <a:pt x="9894" y="14312"/>
                    </a:moveTo>
                    <a:cubicBezTo>
                      <a:pt x="9894" y="14312"/>
                      <a:pt x="9894" y="14312"/>
                      <a:pt x="9856" y="14312"/>
                    </a:cubicBezTo>
                    <a:cubicBezTo>
                      <a:pt x="9780" y="14312"/>
                      <a:pt x="9667" y="14312"/>
                      <a:pt x="9554" y="14312"/>
                    </a:cubicBezTo>
                    <a:cubicBezTo>
                      <a:pt x="9516" y="14312"/>
                      <a:pt x="9478" y="14312"/>
                      <a:pt x="9441" y="14312"/>
                    </a:cubicBezTo>
                    <a:cubicBezTo>
                      <a:pt x="9365" y="14350"/>
                      <a:pt x="9290" y="14350"/>
                      <a:pt x="9214" y="14350"/>
                    </a:cubicBezTo>
                    <a:cubicBezTo>
                      <a:pt x="9176" y="14350"/>
                      <a:pt x="9138" y="14350"/>
                      <a:pt x="9063" y="14350"/>
                    </a:cubicBezTo>
                    <a:cubicBezTo>
                      <a:pt x="9025" y="14387"/>
                      <a:pt x="8950" y="14387"/>
                      <a:pt x="8874" y="14387"/>
                    </a:cubicBezTo>
                    <a:cubicBezTo>
                      <a:pt x="8836" y="14387"/>
                      <a:pt x="8799" y="14387"/>
                      <a:pt x="8761" y="14387"/>
                    </a:cubicBezTo>
                    <a:cubicBezTo>
                      <a:pt x="8648" y="14425"/>
                      <a:pt x="8572" y="14425"/>
                      <a:pt x="8459" y="14425"/>
                    </a:cubicBezTo>
                    <a:cubicBezTo>
                      <a:pt x="8459" y="14463"/>
                      <a:pt x="8421" y="14463"/>
                      <a:pt x="8421" y="14463"/>
                    </a:cubicBezTo>
                    <a:cubicBezTo>
                      <a:pt x="8308" y="14463"/>
                      <a:pt x="8194" y="14501"/>
                      <a:pt x="8081" y="14501"/>
                    </a:cubicBezTo>
                    <a:cubicBezTo>
                      <a:pt x="8081" y="14501"/>
                      <a:pt x="8043" y="14501"/>
                      <a:pt x="8006" y="14538"/>
                    </a:cubicBezTo>
                    <a:cubicBezTo>
                      <a:pt x="7930" y="14538"/>
                      <a:pt x="7855" y="14538"/>
                      <a:pt x="7779" y="14576"/>
                    </a:cubicBezTo>
                    <a:cubicBezTo>
                      <a:pt x="7741" y="14576"/>
                      <a:pt x="7703" y="14576"/>
                      <a:pt x="7666" y="14576"/>
                    </a:cubicBezTo>
                    <a:cubicBezTo>
                      <a:pt x="7590" y="14614"/>
                      <a:pt x="7515" y="14614"/>
                      <a:pt x="7439" y="14652"/>
                    </a:cubicBezTo>
                    <a:cubicBezTo>
                      <a:pt x="7401" y="14652"/>
                      <a:pt x="7364" y="14652"/>
                      <a:pt x="7326" y="14652"/>
                    </a:cubicBezTo>
                    <a:cubicBezTo>
                      <a:pt x="7250" y="14690"/>
                      <a:pt x="7137" y="14727"/>
                      <a:pt x="7062" y="14727"/>
                    </a:cubicBezTo>
                    <a:cubicBezTo>
                      <a:pt x="7062" y="14727"/>
                      <a:pt x="7024" y="14727"/>
                      <a:pt x="7024" y="14765"/>
                    </a:cubicBezTo>
                    <a:cubicBezTo>
                      <a:pt x="7024" y="14727"/>
                      <a:pt x="7024" y="14727"/>
                      <a:pt x="7024" y="14727"/>
                    </a:cubicBezTo>
                    <a:cubicBezTo>
                      <a:pt x="6986" y="14614"/>
                      <a:pt x="6948" y="14501"/>
                      <a:pt x="6910" y="14387"/>
                    </a:cubicBezTo>
                    <a:cubicBezTo>
                      <a:pt x="6910" y="14387"/>
                      <a:pt x="6910" y="14350"/>
                      <a:pt x="6910" y="14350"/>
                    </a:cubicBezTo>
                    <a:cubicBezTo>
                      <a:pt x="6873" y="14274"/>
                      <a:pt x="6835" y="14161"/>
                      <a:pt x="6835" y="14048"/>
                    </a:cubicBezTo>
                    <a:cubicBezTo>
                      <a:pt x="6797" y="14010"/>
                      <a:pt x="6797" y="13972"/>
                      <a:pt x="6797" y="13972"/>
                    </a:cubicBezTo>
                    <a:cubicBezTo>
                      <a:pt x="6797" y="13859"/>
                      <a:pt x="6759" y="13783"/>
                      <a:pt x="6722" y="13708"/>
                    </a:cubicBezTo>
                    <a:cubicBezTo>
                      <a:pt x="6722" y="13670"/>
                      <a:pt x="6722" y="13632"/>
                      <a:pt x="6722" y="13594"/>
                    </a:cubicBezTo>
                    <a:cubicBezTo>
                      <a:pt x="6684" y="13481"/>
                      <a:pt x="6684" y="13368"/>
                      <a:pt x="6646" y="13255"/>
                    </a:cubicBezTo>
                    <a:cubicBezTo>
                      <a:pt x="6646" y="13255"/>
                      <a:pt x="6646" y="13255"/>
                      <a:pt x="6646" y="13255"/>
                    </a:cubicBezTo>
                    <a:cubicBezTo>
                      <a:pt x="6608" y="13141"/>
                      <a:pt x="6608" y="13028"/>
                      <a:pt x="6571" y="12915"/>
                    </a:cubicBezTo>
                    <a:cubicBezTo>
                      <a:pt x="6571" y="12877"/>
                      <a:pt x="6571" y="12839"/>
                      <a:pt x="6571" y="12801"/>
                    </a:cubicBezTo>
                    <a:cubicBezTo>
                      <a:pt x="6571" y="12726"/>
                      <a:pt x="6533" y="12650"/>
                      <a:pt x="6533" y="12537"/>
                    </a:cubicBezTo>
                    <a:cubicBezTo>
                      <a:pt x="6533" y="12499"/>
                      <a:pt x="6533" y="12462"/>
                      <a:pt x="6533" y="12424"/>
                    </a:cubicBezTo>
                    <a:cubicBezTo>
                      <a:pt x="6495" y="12348"/>
                      <a:pt x="6495" y="12235"/>
                      <a:pt x="6495" y="12122"/>
                    </a:cubicBezTo>
                    <a:cubicBezTo>
                      <a:pt x="6495" y="12122"/>
                      <a:pt x="6495" y="12084"/>
                      <a:pt x="6495" y="12084"/>
                    </a:cubicBezTo>
                    <a:cubicBezTo>
                      <a:pt x="6457" y="11933"/>
                      <a:pt x="6457" y="11820"/>
                      <a:pt x="6457" y="11706"/>
                    </a:cubicBezTo>
                    <a:cubicBezTo>
                      <a:pt x="6457" y="11706"/>
                      <a:pt x="6457" y="11669"/>
                      <a:pt x="6457" y="11669"/>
                    </a:cubicBezTo>
                    <a:cubicBezTo>
                      <a:pt x="9894" y="11669"/>
                      <a:pt x="9894" y="11669"/>
                      <a:pt x="9894" y="11669"/>
                    </a:cubicBezTo>
                    <a:lnTo>
                      <a:pt x="9894" y="14312"/>
                    </a:lnTo>
                    <a:close/>
                    <a:moveTo>
                      <a:pt x="9894" y="9931"/>
                    </a:moveTo>
                    <a:cubicBezTo>
                      <a:pt x="6457" y="9931"/>
                      <a:pt x="6457" y="9931"/>
                      <a:pt x="6457" y="9931"/>
                    </a:cubicBezTo>
                    <a:cubicBezTo>
                      <a:pt x="6457" y="9931"/>
                      <a:pt x="6457" y="9931"/>
                      <a:pt x="6457" y="9894"/>
                    </a:cubicBezTo>
                    <a:cubicBezTo>
                      <a:pt x="6457" y="9780"/>
                      <a:pt x="6457" y="9667"/>
                      <a:pt x="6495" y="9516"/>
                    </a:cubicBezTo>
                    <a:cubicBezTo>
                      <a:pt x="6495" y="9516"/>
                      <a:pt x="6495" y="9516"/>
                      <a:pt x="6495" y="9478"/>
                    </a:cubicBezTo>
                    <a:cubicBezTo>
                      <a:pt x="6495" y="9365"/>
                      <a:pt x="6495" y="9290"/>
                      <a:pt x="6533" y="9176"/>
                    </a:cubicBezTo>
                    <a:cubicBezTo>
                      <a:pt x="6533" y="9138"/>
                      <a:pt x="6533" y="9101"/>
                      <a:pt x="6533" y="9063"/>
                    </a:cubicBezTo>
                    <a:cubicBezTo>
                      <a:pt x="6533" y="8950"/>
                      <a:pt x="6571" y="8874"/>
                      <a:pt x="6571" y="8799"/>
                    </a:cubicBezTo>
                    <a:cubicBezTo>
                      <a:pt x="6571" y="8761"/>
                      <a:pt x="6571" y="8723"/>
                      <a:pt x="6571" y="8685"/>
                    </a:cubicBezTo>
                    <a:cubicBezTo>
                      <a:pt x="6608" y="8572"/>
                      <a:pt x="6646" y="8459"/>
                      <a:pt x="6646" y="8308"/>
                    </a:cubicBezTo>
                    <a:cubicBezTo>
                      <a:pt x="6646" y="8308"/>
                      <a:pt x="6646" y="8308"/>
                      <a:pt x="6646" y="8308"/>
                    </a:cubicBezTo>
                    <a:cubicBezTo>
                      <a:pt x="6684" y="8194"/>
                      <a:pt x="6684" y="8081"/>
                      <a:pt x="6722" y="7968"/>
                    </a:cubicBezTo>
                    <a:cubicBezTo>
                      <a:pt x="6722" y="7930"/>
                      <a:pt x="6722" y="7892"/>
                      <a:pt x="6759" y="7855"/>
                    </a:cubicBezTo>
                    <a:cubicBezTo>
                      <a:pt x="6759" y="7779"/>
                      <a:pt x="6797" y="7703"/>
                      <a:pt x="6797" y="7628"/>
                    </a:cubicBezTo>
                    <a:cubicBezTo>
                      <a:pt x="6835" y="7590"/>
                      <a:pt x="6835" y="7552"/>
                      <a:pt x="6835" y="7515"/>
                    </a:cubicBezTo>
                    <a:cubicBezTo>
                      <a:pt x="6910" y="7288"/>
                      <a:pt x="6986" y="7062"/>
                      <a:pt x="7024" y="6835"/>
                    </a:cubicBezTo>
                    <a:cubicBezTo>
                      <a:pt x="7062" y="6835"/>
                      <a:pt x="7062" y="6797"/>
                      <a:pt x="7062" y="6797"/>
                    </a:cubicBezTo>
                    <a:cubicBezTo>
                      <a:pt x="7062" y="6797"/>
                      <a:pt x="7062" y="6797"/>
                      <a:pt x="7062" y="6797"/>
                    </a:cubicBezTo>
                    <a:cubicBezTo>
                      <a:pt x="7175" y="6835"/>
                      <a:pt x="7250" y="6873"/>
                      <a:pt x="7364" y="6873"/>
                    </a:cubicBezTo>
                    <a:cubicBezTo>
                      <a:pt x="7401" y="6873"/>
                      <a:pt x="7439" y="6910"/>
                      <a:pt x="7477" y="6910"/>
                    </a:cubicBezTo>
                    <a:cubicBezTo>
                      <a:pt x="7515" y="6910"/>
                      <a:pt x="7590" y="6948"/>
                      <a:pt x="7666" y="6948"/>
                    </a:cubicBezTo>
                    <a:cubicBezTo>
                      <a:pt x="7703" y="6948"/>
                      <a:pt x="7741" y="6986"/>
                      <a:pt x="7779" y="6986"/>
                    </a:cubicBezTo>
                    <a:cubicBezTo>
                      <a:pt x="7855" y="6986"/>
                      <a:pt x="7930" y="7024"/>
                      <a:pt x="8006" y="7024"/>
                    </a:cubicBezTo>
                    <a:cubicBezTo>
                      <a:pt x="8043" y="7024"/>
                      <a:pt x="8081" y="7024"/>
                      <a:pt x="8119" y="7024"/>
                    </a:cubicBezTo>
                    <a:cubicBezTo>
                      <a:pt x="8232" y="7062"/>
                      <a:pt x="8308" y="7062"/>
                      <a:pt x="8421" y="7099"/>
                    </a:cubicBezTo>
                    <a:cubicBezTo>
                      <a:pt x="8459" y="7099"/>
                      <a:pt x="8459" y="7099"/>
                      <a:pt x="8497" y="7099"/>
                    </a:cubicBezTo>
                    <a:cubicBezTo>
                      <a:pt x="8572" y="7099"/>
                      <a:pt x="8648" y="7137"/>
                      <a:pt x="8761" y="7137"/>
                    </a:cubicBezTo>
                    <a:cubicBezTo>
                      <a:pt x="8799" y="7137"/>
                      <a:pt x="8836" y="7137"/>
                      <a:pt x="8874" y="7137"/>
                    </a:cubicBezTo>
                    <a:cubicBezTo>
                      <a:pt x="8950" y="7175"/>
                      <a:pt x="9025" y="7175"/>
                      <a:pt x="9101" y="7175"/>
                    </a:cubicBezTo>
                    <a:cubicBezTo>
                      <a:pt x="9138" y="7175"/>
                      <a:pt x="9176" y="7175"/>
                      <a:pt x="9214" y="7213"/>
                    </a:cubicBezTo>
                    <a:cubicBezTo>
                      <a:pt x="9290" y="7213"/>
                      <a:pt x="9365" y="7213"/>
                      <a:pt x="9441" y="7213"/>
                    </a:cubicBezTo>
                    <a:cubicBezTo>
                      <a:pt x="9478" y="7213"/>
                      <a:pt x="9516" y="7213"/>
                      <a:pt x="9554" y="7213"/>
                    </a:cubicBezTo>
                    <a:cubicBezTo>
                      <a:pt x="9667" y="7250"/>
                      <a:pt x="9780" y="7250"/>
                      <a:pt x="9856" y="7250"/>
                    </a:cubicBezTo>
                    <a:cubicBezTo>
                      <a:pt x="9894" y="7250"/>
                      <a:pt x="9894" y="7250"/>
                      <a:pt x="9894" y="7250"/>
                    </a:cubicBezTo>
                    <a:lnTo>
                      <a:pt x="9894" y="9931"/>
                    </a:lnTo>
                    <a:close/>
                    <a:moveTo>
                      <a:pt x="9894" y="5513"/>
                    </a:moveTo>
                    <a:cubicBezTo>
                      <a:pt x="9856" y="5513"/>
                      <a:pt x="9818" y="5513"/>
                      <a:pt x="9818" y="5513"/>
                    </a:cubicBezTo>
                    <a:cubicBezTo>
                      <a:pt x="9780" y="5513"/>
                      <a:pt x="9705" y="5513"/>
                      <a:pt x="9667" y="5513"/>
                    </a:cubicBezTo>
                    <a:cubicBezTo>
                      <a:pt x="9629" y="5476"/>
                      <a:pt x="9592" y="5476"/>
                      <a:pt x="9554" y="5476"/>
                    </a:cubicBezTo>
                    <a:cubicBezTo>
                      <a:pt x="9478" y="5476"/>
                      <a:pt x="9441" y="5476"/>
                      <a:pt x="9403" y="5476"/>
                    </a:cubicBezTo>
                    <a:cubicBezTo>
                      <a:pt x="9365" y="5476"/>
                      <a:pt x="9327" y="5476"/>
                      <a:pt x="9290" y="5476"/>
                    </a:cubicBezTo>
                    <a:cubicBezTo>
                      <a:pt x="9214" y="5438"/>
                      <a:pt x="9176" y="5438"/>
                      <a:pt x="9138" y="5438"/>
                    </a:cubicBezTo>
                    <a:cubicBezTo>
                      <a:pt x="9101" y="5438"/>
                      <a:pt x="9063" y="5438"/>
                      <a:pt x="9025" y="5438"/>
                    </a:cubicBezTo>
                    <a:cubicBezTo>
                      <a:pt x="8987" y="5438"/>
                      <a:pt x="8912" y="5400"/>
                      <a:pt x="8874" y="5400"/>
                    </a:cubicBezTo>
                    <a:cubicBezTo>
                      <a:pt x="8836" y="5400"/>
                      <a:pt x="8799" y="5400"/>
                      <a:pt x="8761" y="5400"/>
                    </a:cubicBezTo>
                    <a:cubicBezTo>
                      <a:pt x="8723" y="5400"/>
                      <a:pt x="8648" y="5362"/>
                      <a:pt x="8610" y="5362"/>
                    </a:cubicBezTo>
                    <a:cubicBezTo>
                      <a:pt x="8572" y="5362"/>
                      <a:pt x="8534" y="5362"/>
                      <a:pt x="8497" y="5362"/>
                    </a:cubicBezTo>
                    <a:cubicBezTo>
                      <a:pt x="8459" y="5324"/>
                      <a:pt x="8421" y="5324"/>
                      <a:pt x="8345" y="5324"/>
                    </a:cubicBezTo>
                    <a:cubicBezTo>
                      <a:pt x="8308" y="5324"/>
                      <a:pt x="8270" y="5324"/>
                      <a:pt x="8232" y="5287"/>
                    </a:cubicBezTo>
                    <a:cubicBezTo>
                      <a:pt x="8194" y="5287"/>
                      <a:pt x="8157" y="5287"/>
                      <a:pt x="8119" y="5287"/>
                    </a:cubicBezTo>
                    <a:cubicBezTo>
                      <a:pt x="8081" y="5249"/>
                      <a:pt x="8043" y="5249"/>
                      <a:pt x="8006" y="5249"/>
                    </a:cubicBezTo>
                    <a:cubicBezTo>
                      <a:pt x="7930" y="5249"/>
                      <a:pt x="7892" y="5211"/>
                      <a:pt x="7855" y="5211"/>
                    </a:cubicBezTo>
                    <a:cubicBezTo>
                      <a:pt x="7817" y="5211"/>
                      <a:pt x="7779" y="5211"/>
                      <a:pt x="7779" y="5211"/>
                    </a:cubicBezTo>
                    <a:cubicBezTo>
                      <a:pt x="7779" y="5136"/>
                      <a:pt x="7817" y="5098"/>
                      <a:pt x="7855" y="5022"/>
                    </a:cubicBezTo>
                    <a:cubicBezTo>
                      <a:pt x="7855" y="5022"/>
                      <a:pt x="7892" y="4985"/>
                      <a:pt x="7892" y="4985"/>
                    </a:cubicBezTo>
                    <a:cubicBezTo>
                      <a:pt x="7930" y="4909"/>
                      <a:pt x="7968" y="4834"/>
                      <a:pt x="8043" y="4758"/>
                    </a:cubicBezTo>
                    <a:cubicBezTo>
                      <a:pt x="8043" y="4720"/>
                      <a:pt x="8043" y="4720"/>
                      <a:pt x="8043" y="4683"/>
                    </a:cubicBezTo>
                    <a:cubicBezTo>
                      <a:pt x="8081" y="4645"/>
                      <a:pt x="8119" y="4569"/>
                      <a:pt x="8157" y="4531"/>
                    </a:cubicBezTo>
                    <a:cubicBezTo>
                      <a:pt x="8194" y="4494"/>
                      <a:pt x="8194" y="4456"/>
                      <a:pt x="8232" y="4456"/>
                    </a:cubicBezTo>
                    <a:cubicBezTo>
                      <a:pt x="8270" y="4418"/>
                      <a:pt x="8270" y="4343"/>
                      <a:pt x="8308" y="4305"/>
                    </a:cubicBezTo>
                    <a:cubicBezTo>
                      <a:pt x="8345" y="4267"/>
                      <a:pt x="8345" y="4267"/>
                      <a:pt x="8383" y="4229"/>
                    </a:cubicBezTo>
                    <a:cubicBezTo>
                      <a:pt x="8383" y="4192"/>
                      <a:pt x="8421" y="4154"/>
                      <a:pt x="8459" y="4116"/>
                    </a:cubicBezTo>
                    <a:cubicBezTo>
                      <a:pt x="8497" y="4078"/>
                      <a:pt x="8497" y="4041"/>
                      <a:pt x="8534" y="4041"/>
                    </a:cubicBezTo>
                    <a:cubicBezTo>
                      <a:pt x="8534" y="3965"/>
                      <a:pt x="8572" y="3927"/>
                      <a:pt x="8610" y="3890"/>
                    </a:cubicBezTo>
                    <a:cubicBezTo>
                      <a:pt x="8648" y="3890"/>
                      <a:pt x="8648" y="3852"/>
                      <a:pt x="8685" y="3814"/>
                    </a:cubicBezTo>
                    <a:cubicBezTo>
                      <a:pt x="8685" y="3776"/>
                      <a:pt x="8723" y="3738"/>
                      <a:pt x="8761" y="3701"/>
                    </a:cubicBezTo>
                    <a:cubicBezTo>
                      <a:pt x="8799" y="3701"/>
                      <a:pt x="8799" y="3663"/>
                      <a:pt x="8799" y="3663"/>
                    </a:cubicBezTo>
                    <a:cubicBezTo>
                      <a:pt x="8874" y="3587"/>
                      <a:pt x="8912" y="3512"/>
                      <a:pt x="8950" y="3474"/>
                    </a:cubicBezTo>
                    <a:cubicBezTo>
                      <a:pt x="8987" y="3474"/>
                      <a:pt x="8987" y="3474"/>
                      <a:pt x="8987" y="3474"/>
                    </a:cubicBezTo>
                    <a:cubicBezTo>
                      <a:pt x="9025" y="3399"/>
                      <a:pt x="9063" y="3361"/>
                      <a:pt x="9101" y="3323"/>
                    </a:cubicBezTo>
                    <a:cubicBezTo>
                      <a:pt x="9138" y="3285"/>
                      <a:pt x="9138" y="3285"/>
                      <a:pt x="9176" y="3248"/>
                    </a:cubicBezTo>
                    <a:cubicBezTo>
                      <a:pt x="9214" y="3210"/>
                      <a:pt x="9214" y="3172"/>
                      <a:pt x="9252" y="3134"/>
                    </a:cubicBezTo>
                    <a:cubicBezTo>
                      <a:pt x="9290" y="3134"/>
                      <a:pt x="9290" y="3097"/>
                      <a:pt x="9327" y="3097"/>
                    </a:cubicBezTo>
                    <a:cubicBezTo>
                      <a:pt x="9365" y="3059"/>
                      <a:pt x="9365" y="3021"/>
                      <a:pt x="9403" y="2983"/>
                    </a:cubicBezTo>
                    <a:cubicBezTo>
                      <a:pt x="9441" y="2983"/>
                      <a:pt x="9441" y="2945"/>
                      <a:pt x="9478" y="2945"/>
                    </a:cubicBezTo>
                    <a:cubicBezTo>
                      <a:pt x="9478" y="2908"/>
                      <a:pt x="9516" y="2870"/>
                      <a:pt x="9554" y="2870"/>
                    </a:cubicBezTo>
                    <a:cubicBezTo>
                      <a:pt x="9554" y="2832"/>
                      <a:pt x="9592" y="2832"/>
                      <a:pt x="9592" y="2794"/>
                    </a:cubicBezTo>
                    <a:cubicBezTo>
                      <a:pt x="9629" y="2757"/>
                      <a:pt x="9667" y="2757"/>
                      <a:pt x="9705" y="2719"/>
                    </a:cubicBezTo>
                    <a:cubicBezTo>
                      <a:pt x="9705" y="2719"/>
                      <a:pt x="9743" y="2681"/>
                      <a:pt x="9743" y="2681"/>
                    </a:cubicBezTo>
                    <a:cubicBezTo>
                      <a:pt x="9780" y="2643"/>
                      <a:pt x="9818" y="2606"/>
                      <a:pt x="9856" y="2568"/>
                    </a:cubicBezTo>
                    <a:cubicBezTo>
                      <a:pt x="9856" y="2568"/>
                      <a:pt x="9856" y="2568"/>
                      <a:pt x="9894" y="2568"/>
                    </a:cubicBezTo>
                    <a:cubicBezTo>
                      <a:pt x="9894" y="2568"/>
                      <a:pt x="9894" y="2568"/>
                      <a:pt x="9894" y="2530"/>
                    </a:cubicBezTo>
                    <a:lnTo>
                      <a:pt x="9894" y="5513"/>
                    </a:lnTo>
                    <a:close/>
                    <a:moveTo>
                      <a:pt x="16880" y="5891"/>
                    </a:moveTo>
                    <a:cubicBezTo>
                      <a:pt x="16955" y="5853"/>
                      <a:pt x="17031" y="5815"/>
                      <a:pt x="17069" y="5815"/>
                    </a:cubicBezTo>
                    <a:cubicBezTo>
                      <a:pt x="17106" y="5778"/>
                      <a:pt x="17144" y="5778"/>
                      <a:pt x="17144" y="5740"/>
                    </a:cubicBezTo>
                    <a:cubicBezTo>
                      <a:pt x="17220" y="5740"/>
                      <a:pt x="17257" y="5702"/>
                      <a:pt x="17295" y="5664"/>
                    </a:cubicBezTo>
                    <a:cubicBezTo>
                      <a:pt x="17333" y="5664"/>
                      <a:pt x="17371" y="5664"/>
                      <a:pt x="17408" y="5627"/>
                    </a:cubicBezTo>
                    <a:cubicBezTo>
                      <a:pt x="17446" y="5589"/>
                      <a:pt x="17484" y="5589"/>
                      <a:pt x="17522" y="5551"/>
                    </a:cubicBezTo>
                    <a:cubicBezTo>
                      <a:pt x="17559" y="5551"/>
                      <a:pt x="17597" y="5513"/>
                      <a:pt x="17597" y="5513"/>
                    </a:cubicBezTo>
                    <a:cubicBezTo>
                      <a:pt x="17635" y="5476"/>
                      <a:pt x="17710" y="5438"/>
                      <a:pt x="17748" y="5438"/>
                    </a:cubicBezTo>
                    <a:cubicBezTo>
                      <a:pt x="17748" y="5400"/>
                      <a:pt x="17786" y="5400"/>
                      <a:pt x="17824" y="5362"/>
                    </a:cubicBezTo>
                    <a:cubicBezTo>
                      <a:pt x="17862" y="5362"/>
                      <a:pt x="17899" y="5324"/>
                      <a:pt x="17937" y="5287"/>
                    </a:cubicBezTo>
                    <a:cubicBezTo>
                      <a:pt x="17975" y="5287"/>
                      <a:pt x="17975" y="5287"/>
                      <a:pt x="17975" y="5249"/>
                    </a:cubicBezTo>
                    <a:cubicBezTo>
                      <a:pt x="19032" y="6608"/>
                      <a:pt x="19674" y="8232"/>
                      <a:pt x="19825" y="9931"/>
                    </a:cubicBezTo>
                    <a:cubicBezTo>
                      <a:pt x="16842" y="9931"/>
                      <a:pt x="16842" y="9931"/>
                      <a:pt x="16842" y="9931"/>
                    </a:cubicBezTo>
                    <a:cubicBezTo>
                      <a:pt x="16842" y="9931"/>
                      <a:pt x="16842" y="9894"/>
                      <a:pt x="16842" y="9856"/>
                    </a:cubicBezTo>
                    <a:cubicBezTo>
                      <a:pt x="16842" y="9743"/>
                      <a:pt x="16842" y="9629"/>
                      <a:pt x="16842" y="9516"/>
                    </a:cubicBezTo>
                    <a:cubicBezTo>
                      <a:pt x="16842" y="9478"/>
                      <a:pt x="16804" y="9441"/>
                      <a:pt x="16804" y="9403"/>
                    </a:cubicBezTo>
                    <a:cubicBezTo>
                      <a:pt x="16804" y="9252"/>
                      <a:pt x="16804" y="9101"/>
                      <a:pt x="16766" y="8987"/>
                    </a:cubicBezTo>
                    <a:cubicBezTo>
                      <a:pt x="16766" y="8987"/>
                      <a:pt x="16766" y="8950"/>
                      <a:pt x="16766" y="8950"/>
                    </a:cubicBezTo>
                    <a:cubicBezTo>
                      <a:pt x="16766" y="8836"/>
                      <a:pt x="16729" y="8685"/>
                      <a:pt x="16729" y="8534"/>
                    </a:cubicBezTo>
                    <a:cubicBezTo>
                      <a:pt x="16691" y="8497"/>
                      <a:pt x="16691" y="8459"/>
                      <a:pt x="16691" y="8421"/>
                    </a:cubicBezTo>
                    <a:cubicBezTo>
                      <a:pt x="16691" y="8308"/>
                      <a:pt x="16653" y="8194"/>
                      <a:pt x="16653" y="8119"/>
                    </a:cubicBezTo>
                    <a:cubicBezTo>
                      <a:pt x="16615" y="8081"/>
                      <a:pt x="16615" y="8043"/>
                      <a:pt x="16615" y="8006"/>
                    </a:cubicBezTo>
                    <a:cubicBezTo>
                      <a:pt x="16578" y="7855"/>
                      <a:pt x="16578" y="7741"/>
                      <a:pt x="16540" y="7590"/>
                    </a:cubicBezTo>
                    <a:cubicBezTo>
                      <a:pt x="16540" y="7552"/>
                      <a:pt x="16540" y="7552"/>
                      <a:pt x="16502" y="7515"/>
                    </a:cubicBezTo>
                    <a:cubicBezTo>
                      <a:pt x="16502" y="7401"/>
                      <a:pt x="16464" y="7288"/>
                      <a:pt x="16427" y="7175"/>
                    </a:cubicBezTo>
                    <a:cubicBezTo>
                      <a:pt x="16427" y="7137"/>
                      <a:pt x="16427" y="7099"/>
                      <a:pt x="16389" y="7062"/>
                    </a:cubicBezTo>
                    <a:cubicBezTo>
                      <a:pt x="16389" y="6948"/>
                      <a:pt x="16351" y="6835"/>
                      <a:pt x="16313" y="6722"/>
                    </a:cubicBezTo>
                    <a:cubicBezTo>
                      <a:pt x="16313" y="6722"/>
                      <a:pt x="16313" y="6684"/>
                      <a:pt x="16276" y="6646"/>
                    </a:cubicBezTo>
                    <a:cubicBezTo>
                      <a:pt x="16238" y="6533"/>
                      <a:pt x="16200" y="6420"/>
                      <a:pt x="16162" y="6269"/>
                    </a:cubicBezTo>
                    <a:cubicBezTo>
                      <a:pt x="16162" y="6269"/>
                      <a:pt x="16162" y="6269"/>
                      <a:pt x="16162" y="6231"/>
                    </a:cubicBezTo>
                    <a:cubicBezTo>
                      <a:pt x="16162" y="6231"/>
                      <a:pt x="16162" y="6231"/>
                      <a:pt x="16162" y="6231"/>
                    </a:cubicBezTo>
                    <a:cubicBezTo>
                      <a:pt x="16238" y="6193"/>
                      <a:pt x="16276" y="6193"/>
                      <a:pt x="16313" y="6155"/>
                    </a:cubicBezTo>
                    <a:cubicBezTo>
                      <a:pt x="16351" y="6155"/>
                      <a:pt x="16389" y="6155"/>
                      <a:pt x="16427" y="6117"/>
                    </a:cubicBezTo>
                    <a:cubicBezTo>
                      <a:pt x="16464" y="6117"/>
                      <a:pt x="16540" y="6080"/>
                      <a:pt x="16578" y="6042"/>
                    </a:cubicBezTo>
                    <a:cubicBezTo>
                      <a:pt x="16615" y="6042"/>
                      <a:pt x="16615" y="6042"/>
                      <a:pt x="16653" y="6042"/>
                    </a:cubicBezTo>
                    <a:cubicBezTo>
                      <a:pt x="16729" y="6004"/>
                      <a:pt x="16804" y="5966"/>
                      <a:pt x="16880" y="5929"/>
                    </a:cubicBezTo>
                    <a:cubicBezTo>
                      <a:pt x="16880" y="5891"/>
                      <a:pt x="16880" y="5891"/>
                      <a:pt x="16880" y="5891"/>
                    </a:cubicBezTo>
                    <a:close/>
                    <a:moveTo>
                      <a:pt x="16766" y="3965"/>
                    </a:moveTo>
                    <a:cubicBezTo>
                      <a:pt x="16729" y="4003"/>
                      <a:pt x="16729" y="4003"/>
                      <a:pt x="16691" y="4041"/>
                    </a:cubicBezTo>
                    <a:cubicBezTo>
                      <a:pt x="16653" y="4078"/>
                      <a:pt x="16578" y="4078"/>
                      <a:pt x="16540" y="4116"/>
                    </a:cubicBezTo>
                    <a:cubicBezTo>
                      <a:pt x="16464" y="4154"/>
                      <a:pt x="16427" y="4192"/>
                      <a:pt x="16351" y="4229"/>
                    </a:cubicBezTo>
                    <a:cubicBezTo>
                      <a:pt x="16313" y="4267"/>
                      <a:pt x="16238" y="4267"/>
                      <a:pt x="16200" y="4305"/>
                    </a:cubicBezTo>
                    <a:cubicBezTo>
                      <a:pt x="16124" y="4343"/>
                      <a:pt x="16049" y="4380"/>
                      <a:pt x="16011" y="4418"/>
                    </a:cubicBezTo>
                    <a:cubicBezTo>
                      <a:pt x="15936" y="4418"/>
                      <a:pt x="15898" y="4456"/>
                      <a:pt x="15860" y="4456"/>
                    </a:cubicBezTo>
                    <a:cubicBezTo>
                      <a:pt x="15785" y="4494"/>
                      <a:pt x="15709" y="4531"/>
                      <a:pt x="15634" y="4569"/>
                    </a:cubicBezTo>
                    <a:cubicBezTo>
                      <a:pt x="15596" y="4607"/>
                      <a:pt x="15558" y="4607"/>
                      <a:pt x="15520" y="4645"/>
                    </a:cubicBezTo>
                    <a:cubicBezTo>
                      <a:pt x="15483" y="4645"/>
                      <a:pt x="15483" y="4645"/>
                      <a:pt x="15483" y="4645"/>
                    </a:cubicBezTo>
                    <a:cubicBezTo>
                      <a:pt x="15445" y="4607"/>
                      <a:pt x="15445" y="4569"/>
                      <a:pt x="15407" y="4531"/>
                    </a:cubicBezTo>
                    <a:cubicBezTo>
                      <a:pt x="15407" y="4494"/>
                      <a:pt x="15369" y="4418"/>
                      <a:pt x="15331" y="4343"/>
                    </a:cubicBezTo>
                    <a:cubicBezTo>
                      <a:pt x="15294" y="4305"/>
                      <a:pt x="15256" y="4267"/>
                      <a:pt x="15256" y="4192"/>
                    </a:cubicBezTo>
                    <a:cubicBezTo>
                      <a:pt x="15218" y="4154"/>
                      <a:pt x="15180" y="4078"/>
                      <a:pt x="15143" y="4003"/>
                    </a:cubicBezTo>
                    <a:cubicBezTo>
                      <a:pt x="15105" y="3965"/>
                      <a:pt x="15067" y="3927"/>
                      <a:pt x="15067" y="3890"/>
                    </a:cubicBezTo>
                    <a:cubicBezTo>
                      <a:pt x="15029" y="3814"/>
                      <a:pt x="14992" y="3776"/>
                      <a:pt x="14954" y="3701"/>
                    </a:cubicBezTo>
                    <a:cubicBezTo>
                      <a:pt x="14916" y="3663"/>
                      <a:pt x="14878" y="3625"/>
                      <a:pt x="14841" y="3587"/>
                    </a:cubicBezTo>
                    <a:cubicBezTo>
                      <a:pt x="14841" y="3512"/>
                      <a:pt x="14765" y="3474"/>
                      <a:pt x="14727" y="3399"/>
                    </a:cubicBezTo>
                    <a:cubicBezTo>
                      <a:pt x="14727" y="3361"/>
                      <a:pt x="14690" y="3323"/>
                      <a:pt x="14652" y="3285"/>
                    </a:cubicBezTo>
                    <a:cubicBezTo>
                      <a:pt x="14614" y="3248"/>
                      <a:pt x="14576" y="3172"/>
                      <a:pt x="14538" y="3134"/>
                    </a:cubicBezTo>
                    <a:cubicBezTo>
                      <a:pt x="14538" y="3097"/>
                      <a:pt x="14501" y="3059"/>
                      <a:pt x="14463" y="3021"/>
                    </a:cubicBezTo>
                    <a:cubicBezTo>
                      <a:pt x="14425" y="2945"/>
                      <a:pt x="14387" y="2908"/>
                      <a:pt x="14350" y="2870"/>
                    </a:cubicBezTo>
                    <a:cubicBezTo>
                      <a:pt x="14312" y="2832"/>
                      <a:pt x="14274" y="2794"/>
                      <a:pt x="14274" y="2757"/>
                    </a:cubicBezTo>
                    <a:cubicBezTo>
                      <a:pt x="14199" y="2681"/>
                      <a:pt x="14161" y="2643"/>
                      <a:pt x="14123" y="2568"/>
                    </a:cubicBezTo>
                    <a:cubicBezTo>
                      <a:pt x="14085" y="2530"/>
                      <a:pt x="14085" y="2530"/>
                      <a:pt x="14085" y="2530"/>
                    </a:cubicBezTo>
                    <a:cubicBezTo>
                      <a:pt x="14010" y="2417"/>
                      <a:pt x="13934" y="2341"/>
                      <a:pt x="13859" y="2266"/>
                    </a:cubicBezTo>
                    <a:cubicBezTo>
                      <a:pt x="13859" y="2266"/>
                      <a:pt x="13859" y="2266"/>
                      <a:pt x="13859" y="2266"/>
                    </a:cubicBezTo>
                    <a:cubicBezTo>
                      <a:pt x="14916" y="2643"/>
                      <a:pt x="15898" y="3248"/>
                      <a:pt x="16766" y="3965"/>
                    </a:cubicBezTo>
                    <a:close/>
                    <a:moveTo>
                      <a:pt x="11631" y="2492"/>
                    </a:moveTo>
                    <a:cubicBezTo>
                      <a:pt x="12273" y="3059"/>
                      <a:pt x="13103" y="3965"/>
                      <a:pt x="13821" y="5211"/>
                    </a:cubicBezTo>
                    <a:cubicBezTo>
                      <a:pt x="13783" y="5211"/>
                      <a:pt x="13783" y="5211"/>
                      <a:pt x="13745" y="5211"/>
                    </a:cubicBezTo>
                    <a:cubicBezTo>
                      <a:pt x="13670" y="5211"/>
                      <a:pt x="13632" y="5249"/>
                      <a:pt x="13557" y="5249"/>
                    </a:cubicBezTo>
                    <a:cubicBezTo>
                      <a:pt x="13519" y="5249"/>
                      <a:pt x="13519" y="5249"/>
                      <a:pt x="13481" y="5287"/>
                    </a:cubicBezTo>
                    <a:cubicBezTo>
                      <a:pt x="13406" y="5287"/>
                      <a:pt x="13368" y="5287"/>
                      <a:pt x="13292" y="5287"/>
                    </a:cubicBezTo>
                    <a:cubicBezTo>
                      <a:pt x="13255" y="5324"/>
                      <a:pt x="13255" y="5324"/>
                      <a:pt x="13217" y="5324"/>
                    </a:cubicBezTo>
                    <a:cubicBezTo>
                      <a:pt x="13141" y="5324"/>
                      <a:pt x="13103" y="5324"/>
                      <a:pt x="13028" y="5362"/>
                    </a:cubicBezTo>
                    <a:cubicBezTo>
                      <a:pt x="13028" y="5362"/>
                      <a:pt x="12990" y="5362"/>
                      <a:pt x="12952" y="5362"/>
                    </a:cubicBezTo>
                    <a:cubicBezTo>
                      <a:pt x="12877" y="5362"/>
                      <a:pt x="12839" y="5400"/>
                      <a:pt x="12764" y="5400"/>
                    </a:cubicBezTo>
                    <a:cubicBezTo>
                      <a:pt x="12764" y="5400"/>
                      <a:pt x="12726" y="5400"/>
                      <a:pt x="12688" y="5400"/>
                    </a:cubicBezTo>
                    <a:cubicBezTo>
                      <a:pt x="12613" y="5400"/>
                      <a:pt x="12575" y="5438"/>
                      <a:pt x="12499" y="5438"/>
                    </a:cubicBezTo>
                    <a:cubicBezTo>
                      <a:pt x="12499" y="5438"/>
                      <a:pt x="12462" y="5438"/>
                      <a:pt x="12424" y="5438"/>
                    </a:cubicBezTo>
                    <a:cubicBezTo>
                      <a:pt x="12348" y="5438"/>
                      <a:pt x="12310" y="5476"/>
                      <a:pt x="12235" y="5476"/>
                    </a:cubicBezTo>
                    <a:cubicBezTo>
                      <a:pt x="12197" y="5476"/>
                      <a:pt x="12197" y="5476"/>
                      <a:pt x="12159" y="5476"/>
                    </a:cubicBezTo>
                    <a:cubicBezTo>
                      <a:pt x="12084" y="5476"/>
                      <a:pt x="12008" y="5476"/>
                      <a:pt x="11971" y="5476"/>
                    </a:cubicBezTo>
                    <a:cubicBezTo>
                      <a:pt x="11933" y="5476"/>
                      <a:pt x="11895" y="5513"/>
                      <a:pt x="11895" y="5513"/>
                    </a:cubicBezTo>
                    <a:cubicBezTo>
                      <a:pt x="11820" y="5513"/>
                      <a:pt x="11744" y="5513"/>
                      <a:pt x="11669" y="5513"/>
                    </a:cubicBezTo>
                    <a:cubicBezTo>
                      <a:pt x="11669" y="5513"/>
                      <a:pt x="11631" y="5513"/>
                      <a:pt x="11631" y="5513"/>
                    </a:cubicBezTo>
                    <a:lnTo>
                      <a:pt x="11631" y="2492"/>
                    </a:lnTo>
                    <a:close/>
                    <a:moveTo>
                      <a:pt x="11631" y="7250"/>
                    </a:moveTo>
                    <a:cubicBezTo>
                      <a:pt x="11631" y="7250"/>
                      <a:pt x="11631" y="7250"/>
                      <a:pt x="11631" y="7250"/>
                    </a:cubicBezTo>
                    <a:cubicBezTo>
                      <a:pt x="11782" y="7250"/>
                      <a:pt x="11857" y="7250"/>
                      <a:pt x="11971" y="7213"/>
                    </a:cubicBezTo>
                    <a:cubicBezTo>
                      <a:pt x="12008" y="7213"/>
                      <a:pt x="12008" y="7213"/>
                      <a:pt x="12046" y="7213"/>
                    </a:cubicBezTo>
                    <a:cubicBezTo>
                      <a:pt x="12122" y="7213"/>
                      <a:pt x="12235" y="7213"/>
                      <a:pt x="12348" y="7213"/>
                    </a:cubicBezTo>
                    <a:cubicBezTo>
                      <a:pt x="12348" y="7213"/>
                      <a:pt x="12386" y="7175"/>
                      <a:pt x="12424" y="7175"/>
                    </a:cubicBezTo>
                    <a:cubicBezTo>
                      <a:pt x="12499" y="7175"/>
                      <a:pt x="12613" y="7175"/>
                      <a:pt x="12688" y="7175"/>
                    </a:cubicBezTo>
                    <a:cubicBezTo>
                      <a:pt x="12726" y="7137"/>
                      <a:pt x="12764" y="7137"/>
                      <a:pt x="12764" y="7137"/>
                    </a:cubicBezTo>
                    <a:cubicBezTo>
                      <a:pt x="12877" y="7137"/>
                      <a:pt x="12952" y="7137"/>
                      <a:pt x="13066" y="7099"/>
                    </a:cubicBezTo>
                    <a:cubicBezTo>
                      <a:pt x="13066" y="7099"/>
                      <a:pt x="13103" y="7099"/>
                      <a:pt x="13103" y="7099"/>
                    </a:cubicBezTo>
                    <a:cubicBezTo>
                      <a:pt x="13217" y="7099"/>
                      <a:pt x="13330" y="7062"/>
                      <a:pt x="13443" y="7024"/>
                    </a:cubicBezTo>
                    <a:cubicBezTo>
                      <a:pt x="13481" y="7024"/>
                      <a:pt x="13481" y="7024"/>
                      <a:pt x="13519" y="7024"/>
                    </a:cubicBezTo>
                    <a:cubicBezTo>
                      <a:pt x="13594" y="7024"/>
                      <a:pt x="13670" y="6986"/>
                      <a:pt x="13783" y="6986"/>
                    </a:cubicBezTo>
                    <a:cubicBezTo>
                      <a:pt x="13821" y="6986"/>
                      <a:pt x="13821" y="6948"/>
                      <a:pt x="13859" y="6948"/>
                    </a:cubicBezTo>
                    <a:cubicBezTo>
                      <a:pt x="13934" y="6948"/>
                      <a:pt x="14048" y="6910"/>
                      <a:pt x="14123" y="6910"/>
                    </a:cubicBezTo>
                    <a:cubicBezTo>
                      <a:pt x="14123" y="6910"/>
                      <a:pt x="14161" y="6873"/>
                      <a:pt x="14199" y="6873"/>
                    </a:cubicBezTo>
                    <a:cubicBezTo>
                      <a:pt x="14312" y="6873"/>
                      <a:pt x="14425" y="6835"/>
                      <a:pt x="14501" y="6797"/>
                    </a:cubicBezTo>
                    <a:cubicBezTo>
                      <a:pt x="14501" y="6797"/>
                      <a:pt x="14538" y="6835"/>
                      <a:pt x="14538" y="6835"/>
                    </a:cubicBezTo>
                    <a:cubicBezTo>
                      <a:pt x="14576" y="6948"/>
                      <a:pt x="14614" y="7062"/>
                      <a:pt x="14652" y="7175"/>
                    </a:cubicBezTo>
                    <a:cubicBezTo>
                      <a:pt x="14652" y="7175"/>
                      <a:pt x="14652" y="7175"/>
                      <a:pt x="14652" y="7175"/>
                    </a:cubicBezTo>
                    <a:cubicBezTo>
                      <a:pt x="14652" y="7288"/>
                      <a:pt x="14690" y="7401"/>
                      <a:pt x="14727" y="7515"/>
                    </a:cubicBezTo>
                    <a:cubicBezTo>
                      <a:pt x="14727" y="7552"/>
                      <a:pt x="14727" y="7590"/>
                      <a:pt x="14765" y="7628"/>
                    </a:cubicBezTo>
                    <a:cubicBezTo>
                      <a:pt x="14765" y="7703"/>
                      <a:pt x="14803" y="7779"/>
                      <a:pt x="14803" y="7855"/>
                    </a:cubicBezTo>
                    <a:cubicBezTo>
                      <a:pt x="14841" y="7892"/>
                      <a:pt x="14841" y="7930"/>
                      <a:pt x="14841" y="7968"/>
                    </a:cubicBezTo>
                    <a:cubicBezTo>
                      <a:pt x="14878" y="8081"/>
                      <a:pt x="14878" y="8194"/>
                      <a:pt x="14916" y="8308"/>
                    </a:cubicBezTo>
                    <a:cubicBezTo>
                      <a:pt x="14916" y="8308"/>
                      <a:pt x="14916" y="8308"/>
                      <a:pt x="14916" y="8308"/>
                    </a:cubicBezTo>
                    <a:cubicBezTo>
                      <a:pt x="14954" y="8459"/>
                      <a:pt x="14954" y="8572"/>
                      <a:pt x="14992" y="8685"/>
                    </a:cubicBezTo>
                    <a:cubicBezTo>
                      <a:pt x="14992" y="8723"/>
                      <a:pt x="14992" y="8761"/>
                      <a:pt x="14992" y="8799"/>
                    </a:cubicBezTo>
                    <a:cubicBezTo>
                      <a:pt x="14992" y="8874"/>
                      <a:pt x="15029" y="8950"/>
                      <a:pt x="15029" y="9063"/>
                    </a:cubicBezTo>
                    <a:cubicBezTo>
                      <a:pt x="15029" y="9101"/>
                      <a:pt x="15029" y="9138"/>
                      <a:pt x="15029" y="9176"/>
                    </a:cubicBezTo>
                    <a:cubicBezTo>
                      <a:pt x="15067" y="9290"/>
                      <a:pt x="15067" y="9403"/>
                      <a:pt x="15067" y="9478"/>
                    </a:cubicBezTo>
                    <a:cubicBezTo>
                      <a:pt x="15067" y="9516"/>
                      <a:pt x="15105" y="9516"/>
                      <a:pt x="15105" y="9516"/>
                    </a:cubicBezTo>
                    <a:cubicBezTo>
                      <a:pt x="15105" y="9667"/>
                      <a:pt x="15105" y="9780"/>
                      <a:pt x="15105" y="9894"/>
                    </a:cubicBezTo>
                    <a:cubicBezTo>
                      <a:pt x="15105" y="9931"/>
                      <a:pt x="15105" y="9931"/>
                      <a:pt x="15105" y="9931"/>
                    </a:cubicBezTo>
                    <a:cubicBezTo>
                      <a:pt x="11631" y="9931"/>
                      <a:pt x="11631" y="9931"/>
                      <a:pt x="11631" y="9931"/>
                    </a:cubicBezTo>
                    <a:lnTo>
                      <a:pt x="11631" y="7250"/>
                    </a:lnTo>
                    <a:close/>
                    <a:moveTo>
                      <a:pt x="11631" y="11669"/>
                    </a:moveTo>
                    <a:cubicBezTo>
                      <a:pt x="15105" y="11669"/>
                      <a:pt x="15105" y="11669"/>
                      <a:pt x="15105" y="11669"/>
                    </a:cubicBezTo>
                    <a:cubicBezTo>
                      <a:pt x="15105" y="11669"/>
                      <a:pt x="15105" y="11706"/>
                      <a:pt x="15105" y="11706"/>
                    </a:cubicBezTo>
                    <a:cubicBezTo>
                      <a:pt x="15105" y="11820"/>
                      <a:pt x="15105" y="11933"/>
                      <a:pt x="15105" y="12084"/>
                    </a:cubicBezTo>
                    <a:cubicBezTo>
                      <a:pt x="15105" y="12084"/>
                      <a:pt x="15067" y="12122"/>
                      <a:pt x="15067" y="12122"/>
                    </a:cubicBezTo>
                    <a:cubicBezTo>
                      <a:pt x="15067" y="12235"/>
                      <a:pt x="15067" y="12348"/>
                      <a:pt x="15067" y="12424"/>
                    </a:cubicBezTo>
                    <a:cubicBezTo>
                      <a:pt x="15029" y="12462"/>
                      <a:pt x="15029" y="12499"/>
                      <a:pt x="15029" y="12537"/>
                    </a:cubicBezTo>
                    <a:cubicBezTo>
                      <a:pt x="15029" y="12650"/>
                      <a:pt x="15029" y="12726"/>
                      <a:pt x="14992" y="12801"/>
                    </a:cubicBezTo>
                    <a:cubicBezTo>
                      <a:pt x="14992" y="12839"/>
                      <a:pt x="14992" y="12877"/>
                      <a:pt x="14992" y="12915"/>
                    </a:cubicBezTo>
                    <a:cubicBezTo>
                      <a:pt x="14954" y="13028"/>
                      <a:pt x="14954" y="13141"/>
                      <a:pt x="14916" y="13255"/>
                    </a:cubicBezTo>
                    <a:cubicBezTo>
                      <a:pt x="14916" y="13255"/>
                      <a:pt x="14916" y="13255"/>
                      <a:pt x="14916" y="13255"/>
                    </a:cubicBezTo>
                    <a:cubicBezTo>
                      <a:pt x="14916" y="13368"/>
                      <a:pt x="14878" y="13481"/>
                      <a:pt x="14841" y="13594"/>
                    </a:cubicBezTo>
                    <a:cubicBezTo>
                      <a:pt x="14841" y="13632"/>
                      <a:pt x="14841" y="13670"/>
                      <a:pt x="14841" y="13708"/>
                    </a:cubicBezTo>
                    <a:cubicBezTo>
                      <a:pt x="14803" y="13783"/>
                      <a:pt x="14803" y="13859"/>
                      <a:pt x="14765" y="13934"/>
                    </a:cubicBezTo>
                    <a:cubicBezTo>
                      <a:pt x="14765" y="13972"/>
                      <a:pt x="14765" y="14010"/>
                      <a:pt x="14727" y="14048"/>
                    </a:cubicBezTo>
                    <a:cubicBezTo>
                      <a:pt x="14727" y="14161"/>
                      <a:pt x="14690" y="14274"/>
                      <a:pt x="14652" y="14350"/>
                    </a:cubicBezTo>
                    <a:cubicBezTo>
                      <a:pt x="14652" y="14350"/>
                      <a:pt x="14652" y="14387"/>
                      <a:pt x="14652" y="14387"/>
                    </a:cubicBezTo>
                    <a:cubicBezTo>
                      <a:pt x="14614" y="14501"/>
                      <a:pt x="14576" y="14614"/>
                      <a:pt x="14538" y="14727"/>
                    </a:cubicBezTo>
                    <a:cubicBezTo>
                      <a:pt x="14538" y="14727"/>
                      <a:pt x="14538" y="14727"/>
                      <a:pt x="14538" y="14765"/>
                    </a:cubicBezTo>
                    <a:cubicBezTo>
                      <a:pt x="14538" y="14727"/>
                      <a:pt x="14538" y="14727"/>
                      <a:pt x="14538" y="14727"/>
                    </a:cubicBezTo>
                    <a:cubicBezTo>
                      <a:pt x="14425" y="14727"/>
                      <a:pt x="14312" y="14690"/>
                      <a:pt x="14236" y="14652"/>
                    </a:cubicBezTo>
                    <a:cubicBezTo>
                      <a:pt x="14199" y="14652"/>
                      <a:pt x="14161" y="14652"/>
                      <a:pt x="14123" y="14652"/>
                    </a:cubicBezTo>
                    <a:cubicBezTo>
                      <a:pt x="14048" y="14614"/>
                      <a:pt x="13972" y="14614"/>
                      <a:pt x="13897" y="14576"/>
                    </a:cubicBezTo>
                    <a:cubicBezTo>
                      <a:pt x="13859" y="14576"/>
                      <a:pt x="13821" y="14576"/>
                      <a:pt x="13783" y="14576"/>
                    </a:cubicBezTo>
                    <a:cubicBezTo>
                      <a:pt x="13708" y="14538"/>
                      <a:pt x="13632" y="14538"/>
                      <a:pt x="13557" y="14538"/>
                    </a:cubicBezTo>
                    <a:cubicBezTo>
                      <a:pt x="13519" y="14501"/>
                      <a:pt x="13481" y="14501"/>
                      <a:pt x="13443" y="14501"/>
                    </a:cubicBezTo>
                    <a:cubicBezTo>
                      <a:pt x="13330" y="14501"/>
                      <a:pt x="13255" y="14463"/>
                      <a:pt x="13141" y="14463"/>
                    </a:cubicBezTo>
                    <a:cubicBezTo>
                      <a:pt x="13103" y="14463"/>
                      <a:pt x="13066" y="14425"/>
                      <a:pt x="13066" y="14425"/>
                    </a:cubicBezTo>
                    <a:cubicBezTo>
                      <a:pt x="12952" y="14425"/>
                      <a:pt x="12877" y="14425"/>
                      <a:pt x="12801" y="14387"/>
                    </a:cubicBezTo>
                    <a:cubicBezTo>
                      <a:pt x="12764" y="14387"/>
                      <a:pt x="12726" y="14387"/>
                      <a:pt x="12688" y="14387"/>
                    </a:cubicBezTo>
                    <a:cubicBezTo>
                      <a:pt x="12613" y="14387"/>
                      <a:pt x="12537" y="14350"/>
                      <a:pt x="12424" y="14350"/>
                    </a:cubicBezTo>
                    <a:cubicBezTo>
                      <a:pt x="12424" y="14350"/>
                      <a:pt x="12386" y="14350"/>
                      <a:pt x="12348" y="14350"/>
                    </a:cubicBezTo>
                    <a:cubicBezTo>
                      <a:pt x="12235" y="14350"/>
                      <a:pt x="12122" y="14312"/>
                      <a:pt x="12046" y="14312"/>
                    </a:cubicBezTo>
                    <a:cubicBezTo>
                      <a:pt x="12008" y="14312"/>
                      <a:pt x="12008" y="14312"/>
                      <a:pt x="12008" y="14312"/>
                    </a:cubicBezTo>
                    <a:cubicBezTo>
                      <a:pt x="11895" y="14312"/>
                      <a:pt x="11782" y="14312"/>
                      <a:pt x="11669" y="14312"/>
                    </a:cubicBezTo>
                    <a:cubicBezTo>
                      <a:pt x="11631" y="14312"/>
                      <a:pt x="11631" y="14274"/>
                      <a:pt x="11631" y="14274"/>
                    </a:cubicBezTo>
                    <a:lnTo>
                      <a:pt x="11631" y="11669"/>
                    </a:lnTo>
                    <a:close/>
                    <a:moveTo>
                      <a:pt x="13745" y="16540"/>
                    </a:moveTo>
                    <a:cubicBezTo>
                      <a:pt x="13708" y="16578"/>
                      <a:pt x="13708" y="16578"/>
                      <a:pt x="13708" y="16578"/>
                    </a:cubicBezTo>
                    <a:cubicBezTo>
                      <a:pt x="13670" y="16653"/>
                      <a:pt x="13594" y="16766"/>
                      <a:pt x="13557" y="16842"/>
                    </a:cubicBezTo>
                    <a:cubicBezTo>
                      <a:pt x="13557" y="16842"/>
                      <a:pt x="13557" y="16880"/>
                      <a:pt x="13519" y="16917"/>
                    </a:cubicBezTo>
                    <a:cubicBezTo>
                      <a:pt x="13481" y="16955"/>
                      <a:pt x="13443" y="16993"/>
                      <a:pt x="13406" y="17069"/>
                    </a:cubicBezTo>
                    <a:cubicBezTo>
                      <a:pt x="13406" y="17106"/>
                      <a:pt x="13368" y="17106"/>
                      <a:pt x="13368" y="17144"/>
                    </a:cubicBezTo>
                    <a:cubicBezTo>
                      <a:pt x="13330" y="17182"/>
                      <a:pt x="13292" y="17220"/>
                      <a:pt x="13255" y="17295"/>
                    </a:cubicBezTo>
                    <a:cubicBezTo>
                      <a:pt x="13255" y="17295"/>
                      <a:pt x="13217" y="17333"/>
                      <a:pt x="13217" y="17371"/>
                    </a:cubicBezTo>
                    <a:cubicBezTo>
                      <a:pt x="13179" y="17408"/>
                      <a:pt x="13141" y="17446"/>
                      <a:pt x="13141" y="17484"/>
                    </a:cubicBezTo>
                    <a:cubicBezTo>
                      <a:pt x="13103" y="17522"/>
                      <a:pt x="13066" y="17559"/>
                      <a:pt x="13066" y="17559"/>
                    </a:cubicBezTo>
                    <a:cubicBezTo>
                      <a:pt x="13028" y="17635"/>
                      <a:pt x="12990" y="17673"/>
                      <a:pt x="12990" y="17710"/>
                    </a:cubicBezTo>
                    <a:cubicBezTo>
                      <a:pt x="12952" y="17710"/>
                      <a:pt x="12915" y="17748"/>
                      <a:pt x="12915" y="17786"/>
                    </a:cubicBezTo>
                    <a:cubicBezTo>
                      <a:pt x="12877" y="17824"/>
                      <a:pt x="12839" y="17862"/>
                      <a:pt x="12801" y="17899"/>
                    </a:cubicBezTo>
                    <a:cubicBezTo>
                      <a:pt x="12801" y="17899"/>
                      <a:pt x="12764" y="17937"/>
                      <a:pt x="12764" y="17975"/>
                    </a:cubicBezTo>
                    <a:cubicBezTo>
                      <a:pt x="12726" y="18013"/>
                      <a:pt x="12688" y="18050"/>
                      <a:pt x="12650" y="18088"/>
                    </a:cubicBezTo>
                    <a:cubicBezTo>
                      <a:pt x="12650" y="18088"/>
                      <a:pt x="12613" y="18126"/>
                      <a:pt x="12613" y="18126"/>
                    </a:cubicBezTo>
                    <a:cubicBezTo>
                      <a:pt x="12575" y="18164"/>
                      <a:pt x="12537" y="18201"/>
                      <a:pt x="12499" y="18239"/>
                    </a:cubicBezTo>
                    <a:cubicBezTo>
                      <a:pt x="12499" y="18277"/>
                      <a:pt x="12462" y="18277"/>
                      <a:pt x="12462" y="18315"/>
                    </a:cubicBezTo>
                    <a:cubicBezTo>
                      <a:pt x="12424" y="18352"/>
                      <a:pt x="12386" y="18390"/>
                      <a:pt x="12348" y="18428"/>
                    </a:cubicBezTo>
                    <a:cubicBezTo>
                      <a:pt x="12310" y="18428"/>
                      <a:pt x="12310" y="18466"/>
                      <a:pt x="12310" y="18466"/>
                    </a:cubicBezTo>
                    <a:cubicBezTo>
                      <a:pt x="12235" y="18541"/>
                      <a:pt x="12197" y="18579"/>
                      <a:pt x="12159" y="18617"/>
                    </a:cubicBezTo>
                    <a:cubicBezTo>
                      <a:pt x="12122" y="18655"/>
                      <a:pt x="12122" y="18655"/>
                      <a:pt x="12122" y="18655"/>
                    </a:cubicBezTo>
                    <a:cubicBezTo>
                      <a:pt x="12084" y="18692"/>
                      <a:pt x="12046" y="18730"/>
                      <a:pt x="12008" y="18768"/>
                    </a:cubicBezTo>
                    <a:cubicBezTo>
                      <a:pt x="11971" y="18768"/>
                      <a:pt x="11971" y="18806"/>
                      <a:pt x="11933" y="18806"/>
                    </a:cubicBezTo>
                    <a:cubicBezTo>
                      <a:pt x="11933" y="18843"/>
                      <a:pt x="11895" y="18881"/>
                      <a:pt x="11857" y="18919"/>
                    </a:cubicBezTo>
                    <a:cubicBezTo>
                      <a:pt x="11857" y="18919"/>
                      <a:pt x="11820" y="18919"/>
                      <a:pt x="11820" y="18957"/>
                    </a:cubicBezTo>
                    <a:cubicBezTo>
                      <a:pt x="11782" y="18994"/>
                      <a:pt x="11744" y="18994"/>
                      <a:pt x="11706" y="19032"/>
                    </a:cubicBezTo>
                    <a:cubicBezTo>
                      <a:pt x="11706" y="19032"/>
                      <a:pt x="11669" y="19070"/>
                      <a:pt x="11669" y="19070"/>
                    </a:cubicBezTo>
                    <a:cubicBezTo>
                      <a:pt x="11631" y="19108"/>
                      <a:pt x="11631" y="19108"/>
                      <a:pt x="11631" y="19108"/>
                    </a:cubicBezTo>
                    <a:cubicBezTo>
                      <a:pt x="11631" y="16011"/>
                      <a:pt x="11631" y="16011"/>
                      <a:pt x="11631" y="16011"/>
                    </a:cubicBezTo>
                    <a:cubicBezTo>
                      <a:pt x="11631" y="16049"/>
                      <a:pt x="11669" y="16049"/>
                      <a:pt x="11706" y="16049"/>
                    </a:cubicBezTo>
                    <a:cubicBezTo>
                      <a:pt x="11782" y="16049"/>
                      <a:pt x="11820" y="16049"/>
                      <a:pt x="11857" y="16049"/>
                    </a:cubicBezTo>
                    <a:cubicBezTo>
                      <a:pt x="11933" y="16049"/>
                      <a:pt x="11933" y="16049"/>
                      <a:pt x="11971" y="16049"/>
                    </a:cubicBezTo>
                    <a:cubicBezTo>
                      <a:pt x="12046" y="16049"/>
                      <a:pt x="12084" y="16049"/>
                      <a:pt x="12159" y="16087"/>
                    </a:cubicBezTo>
                    <a:cubicBezTo>
                      <a:pt x="12197" y="16087"/>
                      <a:pt x="12235" y="16087"/>
                      <a:pt x="12273" y="16087"/>
                    </a:cubicBezTo>
                    <a:cubicBezTo>
                      <a:pt x="12310" y="16087"/>
                      <a:pt x="12386" y="16087"/>
                      <a:pt x="12424" y="16087"/>
                    </a:cubicBezTo>
                    <a:cubicBezTo>
                      <a:pt x="12462" y="16124"/>
                      <a:pt x="12499" y="16124"/>
                      <a:pt x="12537" y="16124"/>
                    </a:cubicBezTo>
                    <a:cubicBezTo>
                      <a:pt x="12575" y="16124"/>
                      <a:pt x="12650" y="16124"/>
                      <a:pt x="12688" y="16124"/>
                    </a:cubicBezTo>
                    <a:cubicBezTo>
                      <a:pt x="12726" y="16124"/>
                      <a:pt x="12764" y="16162"/>
                      <a:pt x="12801" y="16162"/>
                    </a:cubicBezTo>
                    <a:cubicBezTo>
                      <a:pt x="12839" y="16162"/>
                      <a:pt x="12915" y="16162"/>
                      <a:pt x="12952" y="16162"/>
                    </a:cubicBezTo>
                    <a:cubicBezTo>
                      <a:pt x="12990" y="16200"/>
                      <a:pt x="13028" y="16200"/>
                      <a:pt x="13066" y="16200"/>
                    </a:cubicBezTo>
                    <a:cubicBezTo>
                      <a:pt x="13103" y="16200"/>
                      <a:pt x="13179" y="16200"/>
                      <a:pt x="13217" y="16238"/>
                    </a:cubicBezTo>
                    <a:cubicBezTo>
                      <a:pt x="13255" y="16238"/>
                      <a:pt x="13292" y="16238"/>
                      <a:pt x="13330" y="16238"/>
                    </a:cubicBezTo>
                    <a:cubicBezTo>
                      <a:pt x="13406" y="16276"/>
                      <a:pt x="13443" y="16276"/>
                      <a:pt x="13519" y="16276"/>
                    </a:cubicBezTo>
                    <a:cubicBezTo>
                      <a:pt x="13519" y="16276"/>
                      <a:pt x="13557" y="16276"/>
                      <a:pt x="13594" y="16313"/>
                    </a:cubicBezTo>
                    <a:cubicBezTo>
                      <a:pt x="13670" y="16313"/>
                      <a:pt x="13745" y="16351"/>
                      <a:pt x="13821" y="16351"/>
                    </a:cubicBezTo>
                    <a:cubicBezTo>
                      <a:pt x="13821" y="16427"/>
                      <a:pt x="13783" y="16502"/>
                      <a:pt x="13745" y="16540"/>
                    </a:cubicBezTo>
                    <a:close/>
                    <a:moveTo>
                      <a:pt x="13859" y="19334"/>
                    </a:moveTo>
                    <a:cubicBezTo>
                      <a:pt x="13859" y="19334"/>
                      <a:pt x="13859" y="19334"/>
                      <a:pt x="13897" y="19334"/>
                    </a:cubicBezTo>
                    <a:cubicBezTo>
                      <a:pt x="13897" y="19297"/>
                      <a:pt x="13934" y="19297"/>
                      <a:pt x="13934" y="19259"/>
                    </a:cubicBezTo>
                    <a:cubicBezTo>
                      <a:pt x="13934" y="19221"/>
                      <a:pt x="13972" y="19221"/>
                      <a:pt x="13972" y="19221"/>
                    </a:cubicBezTo>
                    <a:cubicBezTo>
                      <a:pt x="14010" y="19183"/>
                      <a:pt x="14010" y="19145"/>
                      <a:pt x="14048" y="19145"/>
                    </a:cubicBezTo>
                    <a:cubicBezTo>
                      <a:pt x="14048" y="19108"/>
                      <a:pt x="14085" y="19108"/>
                      <a:pt x="14085" y="19070"/>
                    </a:cubicBezTo>
                    <a:cubicBezTo>
                      <a:pt x="14123" y="19070"/>
                      <a:pt x="14123" y="19032"/>
                      <a:pt x="14161" y="18994"/>
                    </a:cubicBezTo>
                    <a:cubicBezTo>
                      <a:pt x="14161" y="18994"/>
                      <a:pt x="14161" y="18957"/>
                      <a:pt x="14199" y="18957"/>
                    </a:cubicBezTo>
                    <a:cubicBezTo>
                      <a:pt x="14236" y="18919"/>
                      <a:pt x="14236" y="18881"/>
                      <a:pt x="14274" y="18843"/>
                    </a:cubicBezTo>
                    <a:cubicBezTo>
                      <a:pt x="14312" y="18806"/>
                      <a:pt x="14312" y="18806"/>
                      <a:pt x="14312" y="18768"/>
                    </a:cubicBezTo>
                    <a:cubicBezTo>
                      <a:pt x="14350" y="18768"/>
                      <a:pt x="14350" y="18730"/>
                      <a:pt x="14387" y="18692"/>
                    </a:cubicBezTo>
                    <a:cubicBezTo>
                      <a:pt x="14387" y="18692"/>
                      <a:pt x="14425" y="18655"/>
                      <a:pt x="14425" y="18655"/>
                    </a:cubicBezTo>
                    <a:cubicBezTo>
                      <a:pt x="14463" y="18617"/>
                      <a:pt x="14463" y="18579"/>
                      <a:pt x="14501" y="18579"/>
                    </a:cubicBezTo>
                    <a:cubicBezTo>
                      <a:pt x="14501" y="18541"/>
                      <a:pt x="14501" y="18541"/>
                      <a:pt x="14538" y="18503"/>
                    </a:cubicBezTo>
                    <a:cubicBezTo>
                      <a:pt x="14538" y="18466"/>
                      <a:pt x="14576" y="18466"/>
                      <a:pt x="14576" y="18428"/>
                    </a:cubicBezTo>
                    <a:cubicBezTo>
                      <a:pt x="14614" y="18428"/>
                      <a:pt x="14614" y="18390"/>
                      <a:pt x="14652" y="18352"/>
                    </a:cubicBezTo>
                    <a:cubicBezTo>
                      <a:pt x="14652" y="18352"/>
                      <a:pt x="14652" y="18315"/>
                      <a:pt x="14690" y="18277"/>
                    </a:cubicBezTo>
                    <a:cubicBezTo>
                      <a:pt x="14690" y="18277"/>
                      <a:pt x="14727" y="18239"/>
                      <a:pt x="14727" y="18239"/>
                    </a:cubicBezTo>
                    <a:cubicBezTo>
                      <a:pt x="14765" y="18201"/>
                      <a:pt x="14765" y="18164"/>
                      <a:pt x="14765" y="18164"/>
                    </a:cubicBezTo>
                    <a:cubicBezTo>
                      <a:pt x="14803" y="18126"/>
                      <a:pt x="14803" y="18088"/>
                      <a:pt x="14841" y="18088"/>
                    </a:cubicBezTo>
                    <a:cubicBezTo>
                      <a:pt x="14841" y="18050"/>
                      <a:pt x="14878" y="18013"/>
                      <a:pt x="14878" y="18013"/>
                    </a:cubicBezTo>
                    <a:cubicBezTo>
                      <a:pt x="14916" y="17975"/>
                      <a:pt x="14916" y="17937"/>
                      <a:pt x="14916" y="17937"/>
                    </a:cubicBezTo>
                    <a:cubicBezTo>
                      <a:pt x="14954" y="17899"/>
                      <a:pt x="14954" y="17862"/>
                      <a:pt x="14992" y="17824"/>
                    </a:cubicBezTo>
                    <a:cubicBezTo>
                      <a:pt x="14992" y="17824"/>
                      <a:pt x="14992" y="17786"/>
                      <a:pt x="15029" y="17786"/>
                    </a:cubicBezTo>
                    <a:cubicBezTo>
                      <a:pt x="15067" y="17710"/>
                      <a:pt x="15067" y="17673"/>
                      <a:pt x="15105" y="17635"/>
                    </a:cubicBezTo>
                    <a:cubicBezTo>
                      <a:pt x="15143" y="17597"/>
                      <a:pt x="15143" y="17597"/>
                      <a:pt x="15143" y="17559"/>
                    </a:cubicBezTo>
                    <a:cubicBezTo>
                      <a:pt x="15180" y="17522"/>
                      <a:pt x="15180" y="17484"/>
                      <a:pt x="15218" y="17446"/>
                    </a:cubicBezTo>
                    <a:cubicBezTo>
                      <a:pt x="15218" y="17446"/>
                      <a:pt x="15256" y="17408"/>
                      <a:pt x="15256" y="17408"/>
                    </a:cubicBezTo>
                    <a:cubicBezTo>
                      <a:pt x="15256" y="17371"/>
                      <a:pt x="15294" y="17333"/>
                      <a:pt x="15294" y="17295"/>
                    </a:cubicBezTo>
                    <a:cubicBezTo>
                      <a:pt x="15331" y="17257"/>
                      <a:pt x="15331" y="17257"/>
                      <a:pt x="15331" y="17220"/>
                    </a:cubicBezTo>
                    <a:cubicBezTo>
                      <a:pt x="15369" y="17182"/>
                      <a:pt x="15369" y="17144"/>
                      <a:pt x="15407" y="17144"/>
                    </a:cubicBezTo>
                    <a:cubicBezTo>
                      <a:pt x="15407" y="17106"/>
                      <a:pt x="15407" y="17069"/>
                      <a:pt x="15445" y="17069"/>
                    </a:cubicBezTo>
                    <a:cubicBezTo>
                      <a:pt x="15445" y="17031"/>
                      <a:pt x="15483" y="16993"/>
                      <a:pt x="15483" y="16955"/>
                    </a:cubicBezTo>
                    <a:cubicBezTo>
                      <a:pt x="15483" y="16955"/>
                      <a:pt x="15483" y="16917"/>
                      <a:pt x="15520" y="16917"/>
                    </a:cubicBezTo>
                    <a:cubicBezTo>
                      <a:pt x="15520" y="16917"/>
                      <a:pt x="15520" y="16917"/>
                      <a:pt x="15520" y="16917"/>
                    </a:cubicBezTo>
                    <a:cubicBezTo>
                      <a:pt x="15558" y="16955"/>
                      <a:pt x="15596" y="16955"/>
                      <a:pt x="15671" y="16993"/>
                    </a:cubicBezTo>
                    <a:cubicBezTo>
                      <a:pt x="15747" y="17031"/>
                      <a:pt x="15822" y="17031"/>
                      <a:pt x="15898" y="17069"/>
                    </a:cubicBezTo>
                    <a:cubicBezTo>
                      <a:pt x="15936" y="17106"/>
                      <a:pt x="15973" y="17144"/>
                      <a:pt x="16049" y="17144"/>
                    </a:cubicBezTo>
                    <a:cubicBezTo>
                      <a:pt x="16087" y="17182"/>
                      <a:pt x="16162" y="17220"/>
                      <a:pt x="16238" y="17257"/>
                    </a:cubicBezTo>
                    <a:cubicBezTo>
                      <a:pt x="16276" y="17295"/>
                      <a:pt x="16351" y="17295"/>
                      <a:pt x="16389" y="17333"/>
                    </a:cubicBezTo>
                    <a:cubicBezTo>
                      <a:pt x="16464" y="17371"/>
                      <a:pt x="16502" y="17408"/>
                      <a:pt x="16578" y="17446"/>
                    </a:cubicBezTo>
                    <a:cubicBezTo>
                      <a:pt x="16615" y="17484"/>
                      <a:pt x="16691" y="17522"/>
                      <a:pt x="16729" y="17522"/>
                    </a:cubicBezTo>
                    <a:cubicBezTo>
                      <a:pt x="16766" y="17559"/>
                      <a:pt x="16804" y="17559"/>
                      <a:pt x="16842" y="17597"/>
                    </a:cubicBezTo>
                    <a:cubicBezTo>
                      <a:pt x="15936" y="18352"/>
                      <a:pt x="14954" y="18957"/>
                      <a:pt x="13859" y="19334"/>
                    </a:cubicBezTo>
                    <a:close/>
                    <a:moveTo>
                      <a:pt x="18013" y="16313"/>
                    </a:moveTo>
                    <a:cubicBezTo>
                      <a:pt x="18013" y="16276"/>
                      <a:pt x="18013" y="16276"/>
                      <a:pt x="17975" y="16276"/>
                    </a:cubicBezTo>
                    <a:cubicBezTo>
                      <a:pt x="17937" y="16238"/>
                      <a:pt x="17899" y="16238"/>
                      <a:pt x="17862" y="16200"/>
                    </a:cubicBezTo>
                    <a:cubicBezTo>
                      <a:pt x="17824" y="16162"/>
                      <a:pt x="17786" y="16162"/>
                      <a:pt x="17786" y="16124"/>
                    </a:cubicBezTo>
                    <a:cubicBezTo>
                      <a:pt x="17710" y="16124"/>
                      <a:pt x="17673" y="16087"/>
                      <a:pt x="17635" y="16049"/>
                    </a:cubicBezTo>
                    <a:cubicBezTo>
                      <a:pt x="17597" y="16049"/>
                      <a:pt x="17597" y="16011"/>
                      <a:pt x="17559" y="16011"/>
                    </a:cubicBezTo>
                    <a:cubicBezTo>
                      <a:pt x="17522" y="15973"/>
                      <a:pt x="17484" y="15973"/>
                      <a:pt x="17408" y="15936"/>
                    </a:cubicBezTo>
                    <a:cubicBezTo>
                      <a:pt x="17408" y="15898"/>
                      <a:pt x="17371" y="15898"/>
                      <a:pt x="17333" y="15898"/>
                    </a:cubicBezTo>
                    <a:cubicBezTo>
                      <a:pt x="17295" y="15860"/>
                      <a:pt x="17220" y="15822"/>
                      <a:pt x="17182" y="15785"/>
                    </a:cubicBezTo>
                    <a:cubicBezTo>
                      <a:pt x="17182" y="15785"/>
                      <a:pt x="17144" y="15785"/>
                      <a:pt x="17106" y="15747"/>
                    </a:cubicBezTo>
                    <a:cubicBezTo>
                      <a:pt x="17031" y="15709"/>
                      <a:pt x="16955" y="15671"/>
                      <a:pt x="16880" y="15634"/>
                    </a:cubicBezTo>
                    <a:cubicBezTo>
                      <a:pt x="16880" y="15634"/>
                      <a:pt x="16880" y="15634"/>
                      <a:pt x="16880" y="15634"/>
                    </a:cubicBezTo>
                    <a:cubicBezTo>
                      <a:pt x="16804" y="15596"/>
                      <a:pt x="16729" y="15558"/>
                      <a:pt x="16653" y="15520"/>
                    </a:cubicBezTo>
                    <a:cubicBezTo>
                      <a:pt x="16653" y="15520"/>
                      <a:pt x="16615" y="15520"/>
                      <a:pt x="16578" y="15483"/>
                    </a:cubicBezTo>
                    <a:cubicBezTo>
                      <a:pt x="16540" y="15483"/>
                      <a:pt x="16502" y="15445"/>
                      <a:pt x="16427" y="15445"/>
                    </a:cubicBezTo>
                    <a:cubicBezTo>
                      <a:pt x="16389" y="15407"/>
                      <a:pt x="16389" y="15407"/>
                      <a:pt x="16351" y="15407"/>
                    </a:cubicBezTo>
                    <a:cubicBezTo>
                      <a:pt x="16313" y="15369"/>
                      <a:pt x="16238" y="15331"/>
                      <a:pt x="16200" y="15331"/>
                    </a:cubicBezTo>
                    <a:cubicBezTo>
                      <a:pt x="16200" y="15331"/>
                      <a:pt x="16200" y="15331"/>
                      <a:pt x="16162" y="15294"/>
                    </a:cubicBezTo>
                    <a:cubicBezTo>
                      <a:pt x="16162" y="15294"/>
                      <a:pt x="16200" y="15294"/>
                      <a:pt x="16200" y="15294"/>
                    </a:cubicBezTo>
                    <a:cubicBezTo>
                      <a:pt x="16238" y="15143"/>
                      <a:pt x="16276" y="15029"/>
                      <a:pt x="16313" y="14878"/>
                    </a:cubicBezTo>
                    <a:cubicBezTo>
                      <a:pt x="16313" y="14878"/>
                      <a:pt x="16313" y="14841"/>
                      <a:pt x="16313" y="14841"/>
                    </a:cubicBezTo>
                    <a:cubicBezTo>
                      <a:pt x="16351" y="14727"/>
                      <a:pt x="16389" y="14614"/>
                      <a:pt x="16427" y="14501"/>
                    </a:cubicBezTo>
                    <a:cubicBezTo>
                      <a:pt x="16427" y="14463"/>
                      <a:pt x="16427" y="14425"/>
                      <a:pt x="16464" y="14387"/>
                    </a:cubicBezTo>
                    <a:cubicBezTo>
                      <a:pt x="16464" y="14274"/>
                      <a:pt x="16502" y="14161"/>
                      <a:pt x="16540" y="14085"/>
                    </a:cubicBezTo>
                    <a:cubicBezTo>
                      <a:pt x="16540" y="14048"/>
                      <a:pt x="16540" y="14010"/>
                      <a:pt x="16540" y="13972"/>
                    </a:cubicBezTo>
                    <a:cubicBezTo>
                      <a:pt x="16578" y="13821"/>
                      <a:pt x="16615" y="13708"/>
                      <a:pt x="16615" y="13557"/>
                    </a:cubicBezTo>
                    <a:cubicBezTo>
                      <a:pt x="16615" y="13557"/>
                      <a:pt x="16653" y="13519"/>
                      <a:pt x="16653" y="13481"/>
                    </a:cubicBezTo>
                    <a:cubicBezTo>
                      <a:pt x="16653" y="13368"/>
                      <a:pt x="16691" y="13255"/>
                      <a:pt x="16691" y="13141"/>
                    </a:cubicBezTo>
                    <a:cubicBezTo>
                      <a:pt x="16691" y="13103"/>
                      <a:pt x="16729" y="13066"/>
                      <a:pt x="16729" y="13028"/>
                    </a:cubicBezTo>
                    <a:cubicBezTo>
                      <a:pt x="16729" y="12915"/>
                      <a:pt x="16766" y="12801"/>
                      <a:pt x="16766" y="12688"/>
                    </a:cubicBezTo>
                    <a:cubicBezTo>
                      <a:pt x="16766" y="12650"/>
                      <a:pt x="16766" y="12650"/>
                      <a:pt x="16766" y="12613"/>
                    </a:cubicBezTo>
                    <a:cubicBezTo>
                      <a:pt x="16804" y="12462"/>
                      <a:pt x="16804" y="12310"/>
                      <a:pt x="16804" y="12197"/>
                    </a:cubicBezTo>
                    <a:cubicBezTo>
                      <a:pt x="16842" y="12159"/>
                      <a:pt x="16842" y="12122"/>
                      <a:pt x="16842" y="12084"/>
                    </a:cubicBezTo>
                    <a:cubicBezTo>
                      <a:pt x="16842" y="11971"/>
                      <a:pt x="16842" y="11857"/>
                      <a:pt x="16842" y="11744"/>
                    </a:cubicBezTo>
                    <a:cubicBezTo>
                      <a:pt x="16842" y="11706"/>
                      <a:pt x="16842" y="11706"/>
                      <a:pt x="16842" y="11669"/>
                    </a:cubicBezTo>
                    <a:cubicBezTo>
                      <a:pt x="19825" y="11669"/>
                      <a:pt x="19825" y="11669"/>
                      <a:pt x="19825" y="11669"/>
                    </a:cubicBezTo>
                    <a:cubicBezTo>
                      <a:pt x="19674" y="13368"/>
                      <a:pt x="19070" y="14954"/>
                      <a:pt x="18013" y="163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759" name="Freeform 55"/>
              <p:cNvSpPr/>
              <p:nvPr/>
            </p:nvSpPr>
            <p:spPr>
              <a:xfrm>
                <a:off x="-2" y="553476"/>
                <a:ext cx="471192" cy="360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3" y="0"/>
                    </a:moveTo>
                    <a:cubicBezTo>
                      <a:pt x="13081" y="0"/>
                      <a:pt x="13081" y="0"/>
                      <a:pt x="13081" y="0"/>
                    </a:cubicBezTo>
                    <a:cubicBezTo>
                      <a:pt x="8519" y="0"/>
                      <a:pt x="8519" y="0"/>
                      <a:pt x="8519" y="0"/>
                    </a:cubicBezTo>
                    <a:cubicBezTo>
                      <a:pt x="4037" y="0"/>
                      <a:pt x="4037" y="0"/>
                      <a:pt x="4037" y="0"/>
                    </a:cubicBezTo>
                    <a:cubicBezTo>
                      <a:pt x="1817" y="0"/>
                      <a:pt x="0" y="2365"/>
                      <a:pt x="0" y="5255"/>
                    </a:cubicBezTo>
                    <a:cubicBezTo>
                      <a:pt x="0" y="20391"/>
                      <a:pt x="0" y="20391"/>
                      <a:pt x="0" y="20391"/>
                    </a:cubicBezTo>
                    <a:cubicBezTo>
                      <a:pt x="0" y="21074"/>
                      <a:pt x="404" y="21600"/>
                      <a:pt x="929" y="21600"/>
                    </a:cubicBezTo>
                    <a:cubicBezTo>
                      <a:pt x="1413" y="21600"/>
                      <a:pt x="1857" y="21074"/>
                      <a:pt x="1857" y="20391"/>
                    </a:cubicBezTo>
                    <a:cubicBezTo>
                      <a:pt x="1857" y="5255"/>
                      <a:pt x="1857" y="5255"/>
                      <a:pt x="1857" y="5255"/>
                    </a:cubicBezTo>
                    <a:cubicBezTo>
                      <a:pt x="1857" y="3679"/>
                      <a:pt x="2826" y="2418"/>
                      <a:pt x="4037" y="2418"/>
                    </a:cubicBezTo>
                    <a:cubicBezTo>
                      <a:pt x="7590" y="2418"/>
                      <a:pt x="7590" y="2418"/>
                      <a:pt x="7590" y="2418"/>
                    </a:cubicBezTo>
                    <a:cubicBezTo>
                      <a:pt x="7590" y="2680"/>
                      <a:pt x="7590" y="2680"/>
                      <a:pt x="7590" y="2680"/>
                    </a:cubicBezTo>
                    <a:cubicBezTo>
                      <a:pt x="7590" y="4467"/>
                      <a:pt x="8721" y="5939"/>
                      <a:pt x="10093" y="5939"/>
                    </a:cubicBezTo>
                    <a:cubicBezTo>
                      <a:pt x="11507" y="5939"/>
                      <a:pt x="11507" y="5939"/>
                      <a:pt x="11507" y="5939"/>
                    </a:cubicBezTo>
                    <a:cubicBezTo>
                      <a:pt x="12879" y="5939"/>
                      <a:pt x="14010" y="4467"/>
                      <a:pt x="14010" y="2680"/>
                    </a:cubicBezTo>
                    <a:cubicBezTo>
                      <a:pt x="14010" y="2418"/>
                      <a:pt x="14010" y="2418"/>
                      <a:pt x="14010" y="2418"/>
                    </a:cubicBezTo>
                    <a:cubicBezTo>
                      <a:pt x="17563" y="2418"/>
                      <a:pt x="17563" y="2418"/>
                      <a:pt x="17563" y="2418"/>
                    </a:cubicBezTo>
                    <a:cubicBezTo>
                      <a:pt x="18774" y="2418"/>
                      <a:pt x="19743" y="3679"/>
                      <a:pt x="19743" y="5255"/>
                    </a:cubicBezTo>
                    <a:cubicBezTo>
                      <a:pt x="19743" y="20391"/>
                      <a:pt x="19743" y="20391"/>
                      <a:pt x="19743" y="20391"/>
                    </a:cubicBezTo>
                    <a:cubicBezTo>
                      <a:pt x="19743" y="21074"/>
                      <a:pt x="20187" y="21600"/>
                      <a:pt x="20671" y="21600"/>
                    </a:cubicBezTo>
                    <a:cubicBezTo>
                      <a:pt x="21196" y="21600"/>
                      <a:pt x="21600" y="21074"/>
                      <a:pt x="21600" y="20391"/>
                    </a:cubicBezTo>
                    <a:cubicBezTo>
                      <a:pt x="21600" y="5255"/>
                      <a:pt x="21600" y="5255"/>
                      <a:pt x="21600" y="5255"/>
                    </a:cubicBezTo>
                    <a:cubicBezTo>
                      <a:pt x="21600" y="2365"/>
                      <a:pt x="19783" y="0"/>
                      <a:pt x="17563" y="0"/>
                    </a:cubicBezTo>
                    <a:close/>
                    <a:moveTo>
                      <a:pt x="12153" y="2680"/>
                    </a:moveTo>
                    <a:cubicBezTo>
                      <a:pt x="12153" y="3153"/>
                      <a:pt x="11870" y="3521"/>
                      <a:pt x="11507" y="3521"/>
                    </a:cubicBezTo>
                    <a:cubicBezTo>
                      <a:pt x="10093" y="3521"/>
                      <a:pt x="10093" y="3521"/>
                      <a:pt x="10093" y="3521"/>
                    </a:cubicBezTo>
                    <a:cubicBezTo>
                      <a:pt x="9730" y="3521"/>
                      <a:pt x="9447" y="3153"/>
                      <a:pt x="9447" y="2680"/>
                    </a:cubicBezTo>
                    <a:cubicBezTo>
                      <a:pt x="9447" y="2418"/>
                      <a:pt x="9447" y="2418"/>
                      <a:pt x="9447" y="2418"/>
                    </a:cubicBezTo>
                    <a:cubicBezTo>
                      <a:pt x="12153" y="2418"/>
                      <a:pt x="12153" y="2418"/>
                      <a:pt x="12153" y="2418"/>
                    </a:cubicBezTo>
                    <a:lnTo>
                      <a:pt x="12153" y="268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</p:grpSp>
      <p:grpSp>
        <p:nvGrpSpPr>
          <p:cNvPr id="767" name="Group 29"/>
          <p:cNvGrpSpPr/>
          <p:nvPr/>
        </p:nvGrpSpPr>
        <p:grpSpPr>
          <a:xfrm>
            <a:off x="7969825" y="2395431"/>
            <a:ext cx="926599" cy="914199"/>
            <a:chOff x="-1" y="0"/>
            <a:chExt cx="926597" cy="914198"/>
          </a:xfrm>
        </p:grpSpPr>
        <p:sp>
          <p:nvSpPr>
            <p:cNvPr id="762" name="Freeform 51"/>
            <p:cNvSpPr/>
            <p:nvPr/>
          </p:nvSpPr>
          <p:spPr>
            <a:xfrm>
              <a:off x="57489" y="159504"/>
              <a:ext cx="353956" cy="35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lose/>
                  <a:moveTo>
                    <a:pt x="10800" y="2472"/>
                  </a:moveTo>
                  <a:cubicBezTo>
                    <a:pt x="15421" y="2472"/>
                    <a:pt x="19128" y="6179"/>
                    <a:pt x="19128" y="10800"/>
                  </a:cubicBezTo>
                  <a:cubicBezTo>
                    <a:pt x="19128" y="15367"/>
                    <a:pt x="15421" y="19128"/>
                    <a:pt x="10800" y="19128"/>
                  </a:cubicBezTo>
                  <a:cubicBezTo>
                    <a:pt x="6179" y="19128"/>
                    <a:pt x="2472" y="15367"/>
                    <a:pt x="2472" y="10800"/>
                  </a:cubicBezTo>
                  <a:cubicBezTo>
                    <a:pt x="2472" y="6179"/>
                    <a:pt x="6179" y="2472"/>
                    <a:pt x="10800" y="24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63" name="Freeform 52"/>
            <p:cNvSpPr/>
            <p:nvPr/>
          </p:nvSpPr>
          <p:spPr>
            <a:xfrm>
              <a:off x="138799" y="220071"/>
              <a:ext cx="84115" cy="68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3" h="20834" extrusionOk="0">
                  <a:moveTo>
                    <a:pt x="4976" y="20834"/>
                  </a:moveTo>
                  <a:cubicBezTo>
                    <a:pt x="6260" y="20834"/>
                    <a:pt x="7543" y="20034"/>
                    <a:pt x="8612" y="18701"/>
                  </a:cubicBezTo>
                  <a:cubicBezTo>
                    <a:pt x="10751" y="15501"/>
                    <a:pt x="13745" y="13367"/>
                    <a:pt x="16953" y="12034"/>
                  </a:cubicBezTo>
                  <a:cubicBezTo>
                    <a:pt x="19519" y="10967"/>
                    <a:pt x="21016" y="7501"/>
                    <a:pt x="20161" y="4301"/>
                  </a:cubicBezTo>
                  <a:cubicBezTo>
                    <a:pt x="19305" y="1101"/>
                    <a:pt x="16525" y="-766"/>
                    <a:pt x="13959" y="301"/>
                  </a:cubicBezTo>
                  <a:cubicBezTo>
                    <a:pt x="9040" y="2167"/>
                    <a:pt x="4763" y="5901"/>
                    <a:pt x="1341" y="10701"/>
                  </a:cubicBezTo>
                  <a:cubicBezTo>
                    <a:pt x="-584" y="13101"/>
                    <a:pt x="-370" y="17101"/>
                    <a:pt x="1555" y="19234"/>
                  </a:cubicBezTo>
                  <a:cubicBezTo>
                    <a:pt x="2624" y="20301"/>
                    <a:pt x="3693" y="20834"/>
                    <a:pt x="4976" y="208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64" name="Freeform 53"/>
            <p:cNvSpPr/>
            <p:nvPr/>
          </p:nvSpPr>
          <p:spPr>
            <a:xfrm>
              <a:off x="165703" y="670708"/>
              <a:ext cx="139782" cy="24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7" y="0"/>
                  </a:moveTo>
                  <a:cubicBezTo>
                    <a:pt x="8423" y="0"/>
                    <a:pt x="8423" y="0"/>
                    <a:pt x="8423" y="0"/>
                  </a:cubicBezTo>
                  <a:cubicBezTo>
                    <a:pt x="3804" y="0"/>
                    <a:pt x="0" y="2098"/>
                    <a:pt x="0" y="4740"/>
                  </a:cubicBezTo>
                  <a:cubicBezTo>
                    <a:pt x="0" y="19813"/>
                    <a:pt x="0" y="19813"/>
                    <a:pt x="0" y="19813"/>
                  </a:cubicBezTo>
                  <a:cubicBezTo>
                    <a:pt x="0" y="20823"/>
                    <a:pt x="1494" y="21600"/>
                    <a:pt x="3125" y="21600"/>
                  </a:cubicBezTo>
                  <a:cubicBezTo>
                    <a:pt x="4891" y="21600"/>
                    <a:pt x="6249" y="20823"/>
                    <a:pt x="6249" y="19813"/>
                  </a:cubicBezTo>
                  <a:cubicBezTo>
                    <a:pt x="6249" y="4740"/>
                    <a:pt x="6249" y="4740"/>
                    <a:pt x="6249" y="4740"/>
                  </a:cubicBezTo>
                  <a:cubicBezTo>
                    <a:pt x="6249" y="4118"/>
                    <a:pt x="7200" y="3574"/>
                    <a:pt x="8423" y="3574"/>
                  </a:cubicBezTo>
                  <a:cubicBezTo>
                    <a:pt x="13177" y="3574"/>
                    <a:pt x="13177" y="3574"/>
                    <a:pt x="13177" y="3574"/>
                  </a:cubicBezTo>
                  <a:cubicBezTo>
                    <a:pt x="14400" y="3574"/>
                    <a:pt x="15351" y="4118"/>
                    <a:pt x="15351" y="4740"/>
                  </a:cubicBezTo>
                  <a:cubicBezTo>
                    <a:pt x="15351" y="19813"/>
                    <a:pt x="15351" y="19813"/>
                    <a:pt x="15351" y="19813"/>
                  </a:cubicBezTo>
                  <a:cubicBezTo>
                    <a:pt x="15351" y="20823"/>
                    <a:pt x="16709" y="21600"/>
                    <a:pt x="18475" y="21600"/>
                  </a:cubicBezTo>
                  <a:cubicBezTo>
                    <a:pt x="20106" y="21600"/>
                    <a:pt x="21600" y="20823"/>
                    <a:pt x="21600" y="19813"/>
                  </a:cubicBezTo>
                  <a:cubicBezTo>
                    <a:pt x="21600" y="4740"/>
                    <a:pt x="21600" y="4740"/>
                    <a:pt x="21600" y="4740"/>
                  </a:cubicBezTo>
                  <a:cubicBezTo>
                    <a:pt x="21600" y="2098"/>
                    <a:pt x="17796" y="0"/>
                    <a:pt x="131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65" name="Freeform 54"/>
            <p:cNvSpPr/>
            <p:nvPr/>
          </p:nvSpPr>
          <p:spPr>
            <a:xfrm>
              <a:off x="423277" y="-1"/>
              <a:ext cx="503320" cy="5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68" y="3512"/>
                  </a:moveTo>
                  <a:cubicBezTo>
                    <a:pt x="18768" y="3512"/>
                    <a:pt x="18768" y="3512"/>
                    <a:pt x="18768" y="3512"/>
                  </a:cubicBezTo>
                  <a:cubicBezTo>
                    <a:pt x="16729" y="1284"/>
                    <a:pt x="13821" y="0"/>
                    <a:pt x="10800" y="0"/>
                  </a:cubicBezTo>
                  <a:cubicBezTo>
                    <a:pt x="10762" y="0"/>
                    <a:pt x="10762" y="0"/>
                    <a:pt x="10762" y="0"/>
                  </a:cubicBezTo>
                  <a:cubicBezTo>
                    <a:pt x="7741" y="38"/>
                    <a:pt x="4834" y="1322"/>
                    <a:pt x="2832" y="3550"/>
                  </a:cubicBezTo>
                  <a:cubicBezTo>
                    <a:pt x="2832" y="3550"/>
                    <a:pt x="2832" y="3550"/>
                    <a:pt x="2832" y="3550"/>
                  </a:cubicBezTo>
                  <a:cubicBezTo>
                    <a:pt x="1020" y="5551"/>
                    <a:pt x="0" y="8119"/>
                    <a:pt x="0" y="10800"/>
                  </a:cubicBezTo>
                  <a:cubicBezTo>
                    <a:pt x="0" y="13481"/>
                    <a:pt x="982" y="16049"/>
                    <a:pt x="2794" y="18013"/>
                  </a:cubicBezTo>
                  <a:cubicBezTo>
                    <a:pt x="2794" y="18013"/>
                    <a:pt x="2794" y="18013"/>
                    <a:pt x="2794" y="18013"/>
                  </a:cubicBezTo>
                  <a:cubicBezTo>
                    <a:pt x="4796" y="20278"/>
                    <a:pt x="7703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3859" y="21600"/>
                    <a:pt x="16766" y="20316"/>
                    <a:pt x="18806" y="18050"/>
                  </a:cubicBezTo>
                  <a:cubicBezTo>
                    <a:pt x="20618" y="16049"/>
                    <a:pt x="21600" y="13481"/>
                    <a:pt x="21600" y="10800"/>
                  </a:cubicBezTo>
                  <a:cubicBezTo>
                    <a:pt x="21600" y="8119"/>
                    <a:pt x="20618" y="5513"/>
                    <a:pt x="18768" y="3512"/>
                  </a:cubicBezTo>
                  <a:close/>
                  <a:moveTo>
                    <a:pt x="7666" y="2303"/>
                  </a:moveTo>
                  <a:cubicBezTo>
                    <a:pt x="7666" y="2303"/>
                    <a:pt x="7666" y="2303"/>
                    <a:pt x="7666" y="2341"/>
                  </a:cubicBezTo>
                  <a:cubicBezTo>
                    <a:pt x="7590" y="2379"/>
                    <a:pt x="7552" y="2455"/>
                    <a:pt x="7477" y="2530"/>
                  </a:cubicBezTo>
                  <a:cubicBezTo>
                    <a:pt x="7477" y="2568"/>
                    <a:pt x="7439" y="2568"/>
                    <a:pt x="7439" y="2606"/>
                  </a:cubicBezTo>
                  <a:cubicBezTo>
                    <a:pt x="7364" y="2681"/>
                    <a:pt x="7326" y="2719"/>
                    <a:pt x="7288" y="2794"/>
                  </a:cubicBezTo>
                  <a:cubicBezTo>
                    <a:pt x="7250" y="2794"/>
                    <a:pt x="7250" y="2832"/>
                    <a:pt x="7213" y="2870"/>
                  </a:cubicBezTo>
                  <a:cubicBezTo>
                    <a:pt x="7175" y="2945"/>
                    <a:pt x="7137" y="2983"/>
                    <a:pt x="7099" y="3021"/>
                  </a:cubicBezTo>
                  <a:cubicBezTo>
                    <a:pt x="7062" y="3059"/>
                    <a:pt x="7024" y="3097"/>
                    <a:pt x="7024" y="3134"/>
                  </a:cubicBezTo>
                  <a:cubicBezTo>
                    <a:pt x="6986" y="3210"/>
                    <a:pt x="6948" y="3248"/>
                    <a:pt x="6910" y="3323"/>
                  </a:cubicBezTo>
                  <a:cubicBezTo>
                    <a:pt x="6873" y="3361"/>
                    <a:pt x="6835" y="3399"/>
                    <a:pt x="6797" y="3436"/>
                  </a:cubicBezTo>
                  <a:cubicBezTo>
                    <a:pt x="6759" y="3474"/>
                    <a:pt x="6722" y="3550"/>
                    <a:pt x="6684" y="3587"/>
                  </a:cubicBezTo>
                  <a:cubicBezTo>
                    <a:pt x="6684" y="3625"/>
                    <a:pt x="6646" y="3663"/>
                    <a:pt x="6608" y="3738"/>
                  </a:cubicBezTo>
                  <a:cubicBezTo>
                    <a:pt x="6571" y="3776"/>
                    <a:pt x="6533" y="3852"/>
                    <a:pt x="6495" y="3890"/>
                  </a:cubicBezTo>
                  <a:cubicBezTo>
                    <a:pt x="6495" y="3927"/>
                    <a:pt x="6457" y="3965"/>
                    <a:pt x="6420" y="4041"/>
                  </a:cubicBezTo>
                  <a:cubicBezTo>
                    <a:pt x="6382" y="4078"/>
                    <a:pt x="6382" y="4154"/>
                    <a:pt x="6344" y="4192"/>
                  </a:cubicBezTo>
                  <a:cubicBezTo>
                    <a:pt x="6306" y="4267"/>
                    <a:pt x="6269" y="4305"/>
                    <a:pt x="6269" y="4343"/>
                  </a:cubicBezTo>
                  <a:cubicBezTo>
                    <a:pt x="6231" y="4418"/>
                    <a:pt x="6193" y="4494"/>
                    <a:pt x="6155" y="4531"/>
                  </a:cubicBezTo>
                  <a:cubicBezTo>
                    <a:pt x="6117" y="4569"/>
                    <a:pt x="6117" y="4607"/>
                    <a:pt x="6080" y="4645"/>
                  </a:cubicBezTo>
                  <a:cubicBezTo>
                    <a:pt x="6080" y="4645"/>
                    <a:pt x="6080" y="4645"/>
                    <a:pt x="6080" y="4645"/>
                  </a:cubicBezTo>
                  <a:cubicBezTo>
                    <a:pt x="6042" y="4607"/>
                    <a:pt x="6004" y="4607"/>
                    <a:pt x="5966" y="4569"/>
                  </a:cubicBezTo>
                  <a:cubicBezTo>
                    <a:pt x="5891" y="4569"/>
                    <a:pt x="5815" y="4531"/>
                    <a:pt x="5740" y="4494"/>
                  </a:cubicBezTo>
                  <a:cubicBezTo>
                    <a:pt x="5664" y="4456"/>
                    <a:pt x="5627" y="4418"/>
                    <a:pt x="5589" y="4418"/>
                  </a:cubicBezTo>
                  <a:cubicBezTo>
                    <a:pt x="5513" y="4380"/>
                    <a:pt x="5438" y="4343"/>
                    <a:pt x="5362" y="4305"/>
                  </a:cubicBezTo>
                  <a:cubicBezTo>
                    <a:pt x="5324" y="4305"/>
                    <a:pt x="5287" y="4267"/>
                    <a:pt x="5249" y="4229"/>
                  </a:cubicBezTo>
                  <a:cubicBezTo>
                    <a:pt x="5173" y="4192"/>
                    <a:pt x="5098" y="4154"/>
                    <a:pt x="5060" y="4116"/>
                  </a:cubicBezTo>
                  <a:cubicBezTo>
                    <a:pt x="4985" y="4116"/>
                    <a:pt x="4947" y="4078"/>
                    <a:pt x="4909" y="4041"/>
                  </a:cubicBezTo>
                  <a:cubicBezTo>
                    <a:pt x="4871" y="4041"/>
                    <a:pt x="4871" y="4003"/>
                    <a:pt x="4834" y="4003"/>
                  </a:cubicBezTo>
                  <a:cubicBezTo>
                    <a:pt x="5664" y="3248"/>
                    <a:pt x="6646" y="2681"/>
                    <a:pt x="7666" y="2303"/>
                  </a:cubicBezTo>
                  <a:close/>
                  <a:moveTo>
                    <a:pt x="3625" y="5287"/>
                  </a:moveTo>
                  <a:cubicBezTo>
                    <a:pt x="3625" y="5287"/>
                    <a:pt x="3663" y="5324"/>
                    <a:pt x="3663" y="5324"/>
                  </a:cubicBezTo>
                  <a:cubicBezTo>
                    <a:pt x="3701" y="5362"/>
                    <a:pt x="3738" y="5362"/>
                    <a:pt x="3776" y="5400"/>
                  </a:cubicBezTo>
                  <a:cubicBezTo>
                    <a:pt x="3814" y="5400"/>
                    <a:pt x="3852" y="5438"/>
                    <a:pt x="3852" y="5438"/>
                  </a:cubicBezTo>
                  <a:cubicBezTo>
                    <a:pt x="3890" y="5476"/>
                    <a:pt x="3965" y="5513"/>
                    <a:pt x="4003" y="5513"/>
                  </a:cubicBezTo>
                  <a:cubicBezTo>
                    <a:pt x="4003" y="5551"/>
                    <a:pt x="4041" y="5551"/>
                    <a:pt x="4078" y="5589"/>
                  </a:cubicBezTo>
                  <a:cubicBezTo>
                    <a:pt x="4116" y="5589"/>
                    <a:pt x="4154" y="5627"/>
                    <a:pt x="4192" y="5627"/>
                  </a:cubicBezTo>
                  <a:cubicBezTo>
                    <a:pt x="4229" y="5664"/>
                    <a:pt x="4267" y="5664"/>
                    <a:pt x="4305" y="5702"/>
                  </a:cubicBezTo>
                  <a:cubicBezTo>
                    <a:pt x="4343" y="5702"/>
                    <a:pt x="4380" y="5740"/>
                    <a:pt x="4418" y="5778"/>
                  </a:cubicBezTo>
                  <a:cubicBezTo>
                    <a:pt x="4456" y="5778"/>
                    <a:pt x="4494" y="5778"/>
                    <a:pt x="4494" y="5815"/>
                  </a:cubicBezTo>
                  <a:cubicBezTo>
                    <a:pt x="4569" y="5853"/>
                    <a:pt x="4607" y="5853"/>
                    <a:pt x="4683" y="5891"/>
                  </a:cubicBezTo>
                  <a:cubicBezTo>
                    <a:pt x="4683" y="5891"/>
                    <a:pt x="4720" y="5929"/>
                    <a:pt x="4720" y="5929"/>
                  </a:cubicBezTo>
                  <a:cubicBezTo>
                    <a:pt x="4796" y="5966"/>
                    <a:pt x="4871" y="6004"/>
                    <a:pt x="4947" y="6042"/>
                  </a:cubicBezTo>
                  <a:cubicBezTo>
                    <a:pt x="4947" y="6042"/>
                    <a:pt x="4985" y="6042"/>
                    <a:pt x="5022" y="6080"/>
                  </a:cubicBezTo>
                  <a:cubicBezTo>
                    <a:pt x="5060" y="6080"/>
                    <a:pt x="5098" y="6117"/>
                    <a:pt x="5173" y="6117"/>
                  </a:cubicBezTo>
                  <a:cubicBezTo>
                    <a:pt x="5211" y="6155"/>
                    <a:pt x="5211" y="6155"/>
                    <a:pt x="5249" y="6155"/>
                  </a:cubicBezTo>
                  <a:cubicBezTo>
                    <a:pt x="5287" y="6193"/>
                    <a:pt x="5324" y="6231"/>
                    <a:pt x="5400" y="6231"/>
                  </a:cubicBezTo>
                  <a:cubicBezTo>
                    <a:pt x="5400" y="6231"/>
                    <a:pt x="5400" y="6231"/>
                    <a:pt x="5400" y="6231"/>
                  </a:cubicBezTo>
                  <a:cubicBezTo>
                    <a:pt x="5400" y="6269"/>
                    <a:pt x="5400" y="6269"/>
                    <a:pt x="5400" y="6269"/>
                  </a:cubicBezTo>
                  <a:cubicBezTo>
                    <a:pt x="5362" y="6420"/>
                    <a:pt x="5324" y="6533"/>
                    <a:pt x="5287" y="6684"/>
                  </a:cubicBezTo>
                  <a:cubicBezTo>
                    <a:pt x="5287" y="6684"/>
                    <a:pt x="5249" y="6684"/>
                    <a:pt x="5249" y="6722"/>
                  </a:cubicBezTo>
                  <a:cubicBezTo>
                    <a:pt x="5211" y="6835"/>
                    <a:pt x="5211" y="6948"/>
                    <a:pt x="5173" y="7062"/>
                  </a:cubicBezTo>
                  <a:cubicBezTo>
                    <a:pt x="5136" y="7099"/>
                    <a:pt x="5136" y="7137"/>
                    <a:pt x="5136" y="7175"/>
                  </a:cubicBezTo>
                  <a:cubicBezTo>
                    <a:pt x="5098" y="7288"/>
                    <a:pt x="5098" y="7401"/>
                    <a:pt x="5060" y="7515"/>
                  </a:cubicBezTo>
                  <a:cubicBezTo>
                    <a:pt x="5060" y="7552"/>
                    <a:pt x="5022" y="7552"/>
                    <a:pt x="5022" y="7590"/>
                  </a:cubicBezTo>
                  <a:cubicBezTo>
                    <a:pt x="4985" y="7741"/>
                    <a:pt x="4985" y="7892"/>
                    <a:pt x="4947" y="8006"/>
                  </a:cubicBezTo>
                  <a:cubicBezTo>
                    <a:pt x="4947" y="8043"/>
                    <a:pt x="4947" y="8081"/>
                    <a:pt x="4947" y="8119"/>
                  </a:cubicBezTo>
                  <a:cubicBezTo>
                    <a:pt x="4909" y="8194"/>
                    <a:pt x="4909" y="8308"/>
                    <a:pt x="4871" y="8421"/>
                  </a:cubicBezTo>
                  <a:cubicBezTo>
                    <a:pt x="4871" y="8459"/>
                    <a:pt x="4871" y="8534"/>
                    <a:pt x="4871" y="8572"/>
                  </a:cubicBezTo>
                  <a:cubicBezTo>
                    <a:pt x="4834" y="8685"/>
                    <a:pt x="4834" y="8799"/>
                    <a:pt x="4796" y="8912"/>
                  </a:cubicBezTo>
                  <a:cubicBezTo>
                    <a:pt x="4796" y="8950"/>
                    <a:pt x="4796" y="8950"/>
                    <a:pt x="4796" y="8987"/>
                  </a:cubicBezTo>
                  <a:cubicBezTo>
                    <a:pt x="4758" y="9138"/>
                    <a:pt x="4758" y="9290"/>
                    <a:pt x="4758" y="9403"/>
                  </a:cubicBezTo>
                  <a:cubicBezTo>
                    <a:pt x="4758" y="9441"/>
                    <a:pt x="4758" y="9478"/>
                    <a:pt x="4758" y="9516"/>
                  </a:cubicBezTo>
                  <a:cubicBezTo>
                    <a:pt x="4720" y="9629"/>
                    <a:pt x="4720" y="9743"/>
                    <a:pt x="4720" y="9856"/>
                  </a:cubicBezTo>
                  <a:cubicBezTo>
                    <a:pt x="4720" y="9894"/>
                    <a:pt x="4720" y="9931"/>
                    <a:pt x="4720" y="9931"/>
                  </a:cubicBezTo>
                  <a:cubicBezTo>
                    <a:pt x="1775" y="9931"/>
                    <a:pt x="1775" y="9931"/>
                    <a:pt x="1775" y="9931"/>
                  </a:cubicBezTo>
                  <a:cubicBezTo>
                    <a:pt x="1964" y="8232"/>
                    <a:pt x="2568" y="6646"/>
                    <a:pt x="3625" y="5287"/>
                  </a:cubicBezTo>
                  <a:close/>
                  <a:moveTo>
                    <a:pt x="4683" y="15634"/>
                  </a:moveTo>
                  <a:cubicBezTo>
                    <a:pt x="4607" y="15671"/>
                    <a:pt x="4531" y="15709"/>
                    <a:pt x="4456" y="15747"/>
                  </a:cubicBezTo>
                  <a:cubicBezTo>
                    <a:pt x="4456" y="15747"/>
                    <a:pt x="4418" y="15785"/>
                    <a:pt x="4380" y="15785"/>
                  </a:cubicBezTo>
                  <a:cubicBezTo>
                    <a:pt x="4343" y="15822"/>
                    <a:pt x="4305" y="15860"/>
                    <a:pt x="4267" y="15860"/>
                  </a:cubicBezTo>
                  <a:cubicBezTo>
                    <a:pt x="4229" y="15898"/>
                    <a:pt x="4192" y="15898"/>
                    <a:pt x="4154" y="15936"/>
                  </a:cubicBezTo>
                  <a:cubicBezTo>
                    <a:pt x="4116" y="15936"/>
                    <a:pt x="4078" y="15973"/>
                    <a:pt x="4041" y="15973"/>
                  </a:cubicBezTo>
                  <a:cubicBezTo>
                    <a:pt x="4003" y="16011"/>
                    <a:pt x="3965" y="16011"/>
                    <a:pt x="3965" y="16049"/>
                  </a:cubicBezTo>
                  <a:cubicBezTo>
                    <a:pt x="3927" y="16087"/>
                    <a:pt x="3852" y="16087"/>
                    <a:pt x="3814" y="16124"/>
                  </a:cubicBezTo>
                  <a:cubicBezTo>
                    <a:pt x="3814" y="16124"/>
                    <a:pt x="3776" y="16162"/>
                    <a:pt x="3738" y="16162"/>
                  </a:cubicBezTo>
                  <a:cubicBezTo>
                    <a:pt x="3701" y="16200"/>
                    <a:pt x="3663" y="16238"/>
                    <a:pt x="3625" y="16238"/>
                  </a:cubicBezTo>
                  <a:cubicBezTo>
                    <a:pt x="3625" y="16276"/>
                    <a:pt x="3587" y="16276"/>
                    <a:pt x="3587" y="16276"/>
                  </a:cubicBezTo>
                  <a:cubicBezTo>
                    <a:pt x="2568" y="14954"/>
                    <a:pt x="1964" y="13330"/>
                    <a:pt x="1775" y="11669"/>
                  </a:cubicBezTo>
                  <a:cubicBezTo>
                    <a:pt x="4720" y="11669"/>
                    <a:pt x="4720" y="11669"/>
                    <a:pt x="4720" y="11669"/>
                  </a:cubicBezTo>
                  <a:cubicBezTo>
                    <a:pt x="4720" y="11706"/>
                    <a:pt x="4720" y="11706"/>
                    <a:pt x="4720" y="11744"/>
                  </a:cubicBezTo>
                  <a:cubicBezTo>
                    <a:pt x="4720" y="11857"/>
                    <a:pt x="4720" y="11971"/>
                    <a:pt x="4758" y="12084"/>
                  </a:cubicBezTo>
                  <a:cubicBezTo>
                    <a:pt x="4758" y="12122"/>
                    <a:pt x="4758" y="12159"/>
                    <a:pt x="4758" y="12197"/>
                  </a:cubicBezTo>
                  <a:cubicBezTo>
                    <a:pt x="4758" y="12310"/>
                    <a:pt x="4758" y="12462"/>
                    <a:pt x="4796" y="12613"/>
                  </a:cubicBezTo>
                  <a:cubicBezTo>
                    <a:pt x="4796" y="12650"/>
                    <a:pt x="4796" y="12650"/>
                    <a:pt x="4796" y="12688"/>
                  </a:cubicBezTo>
                  <a:cubicBezTo>
                    <a:pt x="4834" y="12801"/>
                    <a:pt x="4834" y="12915"/>
                    <a:pt x="4834" y="13028"/>
                  </a:cubicBezTo>
                  <a:cubicBezTo>
                    <a:pt x="4871" y="13066"/>
                    <a:pt x="4871" y="13103"/>
                    <a:pt x="4871" y="13141"/>
                  </a:cubicBezTo>
                  <a:cubicBezTo>
                    <a:pt x="4871" y="13255"/>
                    <a:pt x="4909" y="13368"/>
                    <a:pt x="4909" y="13481"/>
                  </a:cubicBezTo>
                  <a:cubicBezTo>
                    <a:pt x="4909" y="13519"/>
                    <a:pt x="4947" y="13557"/>
                    <a:pt x="4947" y="13557"/>
                  </a:cubicBezTo>
                  <a:cubicBezTo>
                    <a:pt x="4947" y="13708"/>
                    <a:pt x="4985" y="13821"/>
                    <a:pt x="5022" y="13972"/>
                  </a:cubicBezTo>
                  <a:cubicBezTo>
                    <a:pt x="5022" y="14010"/>
                    <a:pt x="5022" y="14048"/>
                    <a:pt x="5060" y="14085"/>
                  </a:cubicBezTo>
                  <a:cubicBezTo>
                    <a:pt x="5060" y="14161"/>
                    <a:pt x="5098" y="14274"/>
                    <a:pt x="5136" y="14387"/>
                  </a:cubicBezTo>
                  <a:cubicBezTo>
                    <a:pt x="5136" y="14425"/>
                    <a:pt x="5136" y="14463"/>
                    <a:pt x="5136" y="14501"/>
                  </a:cubicBezTo>
                  <a:cubicBezTo>
                    <a:pt x="5173" y="14614"/>
                    <a:pt x="5211" y="14727"/>
                    <a:pt x="5249" y="14841"/>
                  </a:cubicBezTo>
                  <a:cubicBezTo>
                    <a:pt x="5249" y="14841"/>
                    <a:pt x="5249" y="14878"/>
                    <a:pt x="5249" y="14878"/>
                  </a:cubicBezTo>
                  <a:cubicBezTo>
                    <a:pt x="5287" y="15029"/>
                    <a:pt x="5324" y="15143"/>
                    <a:pt x="5362" y="15294"/>
                  </a:cubicBezTo>
                  <a:cubicBezTo>
                    <a:pt x="5400" y="15294"/>
                    <a:pt x="5400" y="15294"/>
                    <a:pt x="5400" y="15294"/>
                  </a:cubicBezTo>
                  <a:cubicBezTo>
                    <a:pt x="5400" y="15331"/>
                    <a:pt x="5362" y="15331"/>
                    <a:pt x="5362" y="15331"/>
                  </a:cubicBezTo>
                  <a:cubicBezTo>
                    <a:pt x="5324" y="15331"/>
                    <a:pt x="5287" y="15369"/>
                    <a:pt x="5211" y="15369"/>
                  </a:cubicBezTo>
                  <a:cubicBezTo>
                    <a:pt x="5211" y="15407"/>
                    <a:pt x="5173" y="15407"/>
                    <a:pt x="5136" y="15407"/>
                  </a:cubicBezTo>
                  <a:cubicBezTo>
                    <a:pt x="5098" y="15445"/>
                    <a:pt x="5022" y="15483"/>
                    <a:pt x="4985" y="15483"/>
                  </a:cubicBezTo>
                  <a:cubicBezTo>
                    <a:pt x="4947" y="15520"/>
                    <a:pt x="4947" y="15520"/>
                    <a:pt x="4909" y="15520"/>
                  </a:cubicBezTo>
                  <a:cubicBezTo>
                    <a:pt x="4834" y="15558"/>
                    <a:pt x="4758" y="15596"/>
                    <a:pt x="4683" y="15634"/>
                  </a:cubicBezTo>
                  <a:cubicBezTo>
                    <a:pt x="4683" y="15634"/>
                    <a:pt x="4683" y="15634"/>
                    <a:pt x="4683" y="15634"/>
                  </a:cubicBezTo>
                  <a:close/>
                  <a:moveTo>
                    <a:pt x="4796" y="17559"/>
                  </a:moveTo>
                  <a:cubicBezTo>
                    <a:pt x="4796" y="17559"/>
                    <a:pt x="4834" y="17522"/>
                    <a:pt x="4871" y="17522"/>
                  </a:cubicBezTo>
                  <a:cubicBezTo>
                    <a:pt x="4909" y="17484"/>
                    <a:pt x="4947" y="17446"/>
                    <a:pt x="5022" y="17446"/>
                  </a:cubicBezTo>
                  <a:cubicBezTo>
                    <a:pt x="5060" y="17408"/>
                    <a:pt x="5136" y="17371"/>
                    <a:pt x="5211" y="17333"/>
                  </a:cubicBezTo>
                  <a:cubicBezTo>
                    <a:pt x="5249" y="17295"/>
                    <a:pt x="5287" y="17257"/>
                    <a:pt x="5362" y="17257"/>
                  </a:cubicBezTo>
                  <a:cubicBezTo>
                    <a:pt x="5400" y="17220"/>
                    <a:pt x="5476" y="17182"/>
                    <a:pt x="5551" y="17144"/>
                  </a:cubicBezTo>
                  <a:cubicBezTo>
                    <a:pt x="5589" y="17106"/>
                    <a:pt x="5664" y="17106"/>
                    <a:pt x="5702" y="17069"/>
                  </a:cubicBezTo>
                  <a:cubicBezTo>
                    <a:pt x="5778" y="17031"/>
                    <a:pt x="5853" y="16993"/>
                    <a:pt x="5929" y="16955"/>
                  </a:cubicBezTo>
                  <a:cubicBezTo>
                    <a:pt x="5966" y="16955"/>
                    <a:pt x="6004" y="16955"/>
                    <a:pt x="6042" y="16917"/>
                  </a:cubicBezTo>
                  <a:cubicBezTo>
                    <a:pt x="6042" y="16917"/>
                    <a:pt x="6042" y="16917"/>
                    <a:pt x="6080" y="16917"/>
                  </a:cubicBezTo>
                  <a:cubicBezTo>
                    <a:pt x="6080" y="16917"/>
                    <a:pt x="6080" y="16917"/>
                    <a:pt x="6080" y="16917"/>
                  </a:cubicBezTo>
                  <a:cubicBezTo>
                    <a:pt x="6117" y="17031"/>
                    <a:pt x="6193" y="17144"/>
                    <a:pt x="6231" y="17257"/>
                  </a:cubicBezTo>
                  <a:cubicBezTo>
                    <a:pt x="6231" y="17257"/>
                    <a:pt x="6269" y="17257"/>
                    <a:pt x="6269" y="17295"/>
                  </a:cubicBezTo>
                  <a:cubicBezTo>
                    <a:pt x="6306" y="17371"/>
                    <a:pt x="6382" y="17484"/>
                    <a:pt x="6420" y="17597"/>
                  </a:cubicBezTo>
                  <a:cubicBezTo>
                    <a:pt x="6457" y="17597"/>
                    <a:pt x="6457" y="17597"/>
                    <a:pt x="6457" y="17597"/>
                  </a:cubicBezTo>
                  <a:cubicBezTo>
                    <a:pt x="6495" y="17710"/>
                    <a:pt x="6571" y="17824"/>
                    <a:pt x="6646" y="17937"/>
                  </a:cubicBezTo>
                  <a:cubicBezTo>
                    <a:pt x="6646" y="17937"/>
                    <a:pt x="6646" y="17937"/>
                    <a:pt x="6646" y="17937"/>
                  </a:cubicBezTo>
                  <a:cubicBezTo>
                    <a:pt x="6722" y="18050"/>
                    <a:pt x="6759" y="18126"/>
                    <a:pt x="6835" y="18239"/>
                  </a:cubicBezTo>
                  <a:cubicBezTo>
                    <a:pt x="6835" y="18239"/>
                    <a:pt x="6835" y="18239"/>
                    <a:pt x="6873" y="18239"/>
                  </a:cubicBezTo>
                  <a:cubicBezTo>
                    <a:pt x="6910" y="18352"/>
                    <a:pt x="6986" y="18428"/>
                    <a:pt x="7024" y="18503"/>
                  </a:cubicBezTo>
                  <a:cubicBezTo>
                    <a:pt x="7062" y="18503"/>
                    <a:pt x="7062" y="18541"/>
                    <a:pt x="7062" y="18541"/>
                  </a:cubicBezTo>
                  <a:cubicBezTo>
                    <a:pt x="7137" y="18617"/>
                    <a:pt x="7175" y="18692"/>
                    <a:pt x="7250" y="18806"/>
                  </a:cubicBezTo>
                  <a:cubicBezTo>
                    <a:pt x="7250" y="18806"/>
                    <a:pt x="7250" y="18806"/>
                    <a:pt x="7250" y="18806"/>
                  </a:cubicBezTo>
                  <a:cubicBezTo>
                    <a:pt x="7326" y="18881"/>
                    <a:pt x="7401" y="18994"/>
                    <a:pt x="7477" y="19070"/>
                  </a:cubicBezTo>
                  <a:cubicBezTo>
                    <a:pt x="7477" y="19070"/>
                    <a:pt x="7477" y="19070"/>
                    <a:pt x="7477" y="19070"/>
                  </a:cubicBezTo>
                  <a:cubicBezTo>
                    <a:pt x="7552" y="19145"/>
                    <a:pt x="7628" y="19221"/>
                    <a:pt x="7666" y="19297"/>
                  </a:cubicBezTo>
                  <a:cubicBezTo>
                    <a:pt x="7666" y="19297"/>
                    <a:pt x="7666" y="19297"/>
                    <a:pt x="7666" y="19297"/>
                  </a:cubicBezTo>
                  <a:cubicBezTo>
                    <a:pt x="6608" y="18919"/>
                    <a:pt x="5627" y="18315"/>
                    <a:pt x="4796" y="17559"/>
                  </a:cubicBezTo>
                  <a:close/>
                  <a:moveTo>
                    <a:pt x="9894" y="19070"/>
                  </a:moveTo>
                  <a:cubicBezTo>
                    <a:pt x="9894" y="19070"/>
                    <a:pt x="9894" y="19070"/>
                    <a:pt x="9894" y="19070"/>
                  </a:cubicBezTo>
                  <a:cubicBezTo>
                    <a:pt x="9856" y="19032"/>
                    <a:pt x="9856" y="19032"/>
                    <a:pt x="9818" y="19032"/>
                  </a:cubicBezTo>
                  <a:cubicBezTo>
                    <a:pt x="9780" y="18994"/>
                    <a:pt x="9780" y="18957"/>
                    <a:pt x="9743" y="18919"/>
                  </a:cubicBezTo>
                  <a:cubicBezTo>
                    <a:pt x="9705" y="18919"/>
                    <a:pt x="9705" y="18881"/>
                    <a:pt x="9667" y="18881"/>
                  </a:cubicBezTo>
                  <a:cubicBezTo>
                    <a:pt x="9667" y="18843"/>
                    <a:pt x="9629" y="18843"/>
                    <a:pt x="9592" y="18806"/>
                  </a:cubicBezTo>
                  <a:cubicBezTo>
                    <a:pt x="9592" y="18768"/>
                    <a:pt x="9554" y="18768"/>
                    <a:pt x="9554" y="18730"/>
                  </a:cubicBezTo>
                  <a:cubicBezTo>
                    <a:pt x="9516" y="18730"/>
                    <a:pt x="9478" y="18692"/>
                    <a:pt x="9441" y="18655"/>
                  </a:cubicBezTo>
                  <a:cubicBezTo>
                    <a:pt x="9441" y="18655"/>
                    <a:pt x="9403" y="18617"/>
                    <a:pt x="9403" y="18617"/>
                  </a:cubicBezTo>
                  <a:cubicBezTo>
                    <a:pt x="9365" y="18579"/>
                    <a:pt x="9327" y="18541"/>
                    <a:pt x="9290" y="18503"/>
                  </a:cubicBezTo>
                  <a:cubicBezTo>
                    <a:pt x="9290" y="18503"/>
                    <a:pt x="9252" y="18466"/>
                    <a:pt x="9252" y="18466"/>
                  </a:cubicBezTo>
                  <a:cubicBezTo>
                    <a:pt x="9214" y="18428"/>
                    <a:pt x="9176" y="18390"/>
                    <a:pt x="9138" y="18352"/>
                  </a:cubicBezTo>
                  <a:cubicBezTo>
                    <a:pt x="9138" y="18315"/>
                    <a:pt x="9101" y="18315"/>
                    <a:pt x="9101" y="18277"/>
                  </a:cubicBezTo>
                  <a:cubicBezTo>
                    <a:pt x="9063" y="18239"/>
                    <a:pt x="8987" y="18164"/>
                    <a:pt x="8950" y="18126"/>
                  </a:cubicBezTo>
                  <a:cubicBezTo>
                    <a:pt x="8950" y="18126"/>
                    <a:pt x="8950" y="18126"/>
                    <a:pt x="8950" y="18126"/>
                  </a:cubicBezTo>
                  <a:cubicBezTo>
                    <a:pt x="8874" y="18050"/>
                    <a:pt x="8836" y="18013"/>
                    <a:pt x="8799" y="17937"/>
                  </a:cubicBezTo>
                  <a:cubicBezTo>
                    <a:pt x="8799" y="17937"/>
                    <a:pt x="8761" y="17899"/>
                    <a:pt x="8761" y="17899"/>
                  </a:cubicBezTo>
                  <a:cubicBezTo>
                    <a:pt x="8723" y="17862"/>
                    <a:pt x="8685" y="17786"/>
                    <a:pt x="8648" y="17748"/>
                  </a:cubicBezTo>
                  <a:cubicBezTo>
                    <a:pt x="8610" y="17748"/>
                    <a:pt x="8610" y="17710"/>
                    <a:pt x="8572" y="17673"/>
                  </a:cubicBezTo>
                  <a:cubicBezTo>
                    <a:pt x="8572" y="17635"/>
                    <a:pt x="8534" y="17597"/>
                    <a:pt x="8497" y="17559"/>
                  </a:cubicBezTo>
                  <a:cubicBezTo>
                    <a:pt x="8497" y="17522"/>
                    <a:pt x="8459" y="17522"/>
                    <a:pt x="8421" y="17484"/>
                  </a:cubicBezTo>
                  <a:cubicBezTo>
                    <a:pt x="8421" y="17446"/>
                    <a:pt x="8383" y="17408"/>
                    <a:pt x="8345" y="17371"/>
                  </a:cubicBezTo>
                  <a:cubicBezTo>
                    <a:pt x="8308" y="17333"/>
                    <a:pt x="8308" y="17295"/>
                    <a:pt x="8270" y="17257"/>
                  </a:cubicBezTo>
                  <a:cubicBezTo>
                    <a:pt x="8270" y="17220"/>
                    <a:pt x="8232" y="17182"/>
                    <a:pt x="8194" y="17144"/>
                  </a:cubicBezTo>
                  <a:cubicBezTo>
                    <a:pt x="8194" y="17106"/>
                    <a:pt x="8157" y="17069"/>
                    <a:pt x="8157" y="17069"/>
                  </a:cubicBezTo>
                  <a:cubicBezTo>
                    <a:pt x="8119" y="16993"/>
                    <a:pt x="8081" y="16955"/>
                    <a:pt x="8043" y="16917"/>
                  </a:cubicBezTo>
                  <a:cubicBezTo>
                    <a:pt x="8043" y="16880"/>
                    <a:pt x="8006" y="16842"/>
                    <a:pt x="8006" y="16842"/>
                  </a:cubicBezTo>
                  <a:cubicBezTo>
                    <a:pt x="7968" y="16766"/>
                    <a:pt x="7892" y="16691"/>
                    <a:pt x="7855" y="16578"/>
                  </a:cubicBezTo>
                  <a:cubicBezTo>
                    <a:pt x="7855" y="16578"/>
                    <a:pt x="7855" y="16578"/>
                    <a:pt x="7855" y="16578"/>
                  </a:cubicBezTo>
                  <a:cubicBezTo>
                    <a:pt x="7817" y="16502"/>
                    <a:pt x="7779" y="16427"/>
                    <a:pt x="7741" y="16351"/>
                  </a:cubicBezTo>
                  <a:cubicBezTo>
                    <a:pt x="7741" y="16351"/>
                    <a:pt x="7779" y="16351"/>
                    <a:pt x="7779" y="16351"/>
                  </a:cubicBezTo>
                  <a:cubicBezTo>
                    <a:pt x="7855" y="16313"/>
                    <a:pt x="7930" y="16313"/>
                    <a:pt x="7968" y="16313"/>
                  </a:cubicBezTo>
                  <a:cubicBezTo>
                    <a:pt x="8006" y="16276"/>
                    <a:pt x="8043" y="16276"/>
                    <a:pt x="8081" y="16276"/>
                  </a:cubicBezTo>
                  <a:cubicBezTo>
                    <a:pt x="8119" y="16276"/>
                    <a:pt x="8157" y="16276"/>
                    <a:pt x="8232" y="16238"/>
                  </a:cubicBezTo>
                  <a:cubicBezTo>
                    <a:pt x="8270" y="16238"/>
                    <a:pt x="8308" y="16238"/>
                    <a:pt x="8345" y="16238"/>
                  </a:cubicBezTo>
                  <a:cubicBezTo>
                    <a:pt x="8383" y="16200"/>
                    <a:pt x="8421" y="16200"/>
                    <a:pt x="8497" y="16200"/>
                  </a:cubicBezTo>
                  <a:cubicBezTo>
                    <a:pt x="8534" y="16200"/>
                    <a:pt x="8572" y="16200"/>
                    <a:pt x="8610" y="16200"/>
                  </a:cubicBezTo>
                  <a:cubicBezTo>
                    <a:pt x="8648" y="16162"/>
                    <a:pt x="8685" y="16162"/>
                    <a:pt x="8761" y="16162"/>
                  </a:cubicBezTo>
                  <a:cubicBezTo>
                    <a:pt x="8799" y="16162"/>
                    <a:pt x="8836" y="16162"/>
                    <a:pt x="8874" y="16124"/>
                  </a:cubicBezTo>
                  <a:cubicBezTo>
                    <a:pt x="8912" y="16124"/>
                    <a:pt x="8950" y="16124"/>
                    <a:pt x="8987" y="16124"/>
                  </a:cubicBezTo>
                  <a:cubicBezTo>
                    <a:pt x="9025" y="16124"/>
                    <a:pt x="9063" y="16124"/>
                    <a:pt x="9138" y="16087"/>
                  </a:cubicBezTo>
                  <a:cubicBezTo>
                    <a:pt x="9176" y="16087"/>
                    <a:pt x="9214" y="16087"/>
                    <a:pt x="9290" y="16087"/>
                  </a:cubicBezTo>
                  <a:cubicBezTo>
                    <a:pt x="9327" y="16087"/>
                    <a:pt x="9327" y="16087"/>
                    <a:pt x="9403" y="16087"/>
                  </a:cubicBezTo>
                  <a:cubicBezTo>
                    <a:pt x="9441" y="16087"/>
                    <a:pt x="9478" y="16049"/>
                    <a:pt x="9554" y="16049"/>
                  </a:cubicBezTo>
                  <a:cubicBezTo>
                    <a:pt x="9592" y="16049"/>
                    <a:pt x="9629" y="16049"/>
                    <a:pt x="9667" y="16049"/>
                  </a:cubicBezTo>
                  <a:cubicBezTo>
                    <a:pt x="9705" y="16049"/>
                    <a:pt x="9743" y="16049"/>
                    <a:pt x="9818" y="16049"/>
                  </a:cubicBezTo>
                  <a:cubicBezTo>
                    <a:pt x="9856" y="16049"/>
                    <a:pt x="9856" y="16049"/>
                    <a:pt x="9894" y="16049"/>
                  </a:cubicBezTo>
                  <a:lnTo>
                    <a:pt x="9894" y="19070"/>
                  </a:lnTo>
                  <a:close/>
                  <a:moveTo>
                    <a:pt x="9894" y="14312"/>
                  </a:moveTo>
                  <a:cubicBezTo>
                    <a:pt x="9894" y="14312"/>
                    <a:pt x="9894" y="14312"/>
                    <a:pt x="9856" y="14312"/>
                  </a:cubicBezTo>
                  <a:cubicBezTo>
                    <a:pt x="9780" y="14312"/>
                    <a:pt x="9667" y="14312"/>
                    <a:pt x="9554" y="14312"/>
                  </a:cubicBezTo>
                  <a:cubicBezTo>
                    <a:pt x="9516" y="14312"/>
                    <a:pt x="9478" y="14312"/>
                    <a:pt x="9441" y="14312"/>
                  </a:cubicBezTo>
                  <a:cubicBezTo>
                    <a:pt x="9365" y="14350"/>
                    <a:pt x="9290" y="14350"/>
                    <a:pt x="9214" y="14350"/>
                  </a:cubicBezTo>
                  <a:cubicBezTo>
                    <a:pt x="9176" y="14350"/>
                    <a:pt x="9138" y="14350"/>
                    <a:pt x="9063" y="14350"/>
                  </a:cubicBezTo>
                  <a:cubicBezTo>
                    <a:pt x="9025" y="14387"/>
                    <a:pt x="8950" y="14387"/>
                    <a:pt x="8874" y="14387"/>
                  </a:cubicBezTo>
                  <a:cubicBezTo>
                    <a:pt x="8836" y="14387"/>
                    <a:pt x="8799" y="14387"/>
                    <a:pt x="8761" y="14387"/>
                  </a:cubicBezTo>
                  <a:cubicBezTo>
                    <a:pt x="8648" y="14425"/>
                    <a:pt x="8572" y="14425"/>
                    <a:pt x="8459" y="14425"/>
                  </a:cubicBezTo>
                  <a:cubicBezTo>
                    <a:pt x="8459" y="14463"/>
                    <a:pt x="8421" y="14463"/>
                    <a:pt x="8421" y="14463"/>
                  </a:cubicBezTo>
                  <a:cubicBezTo>
                    <a:pt x="8308" y="14463"/>
                    <a:pt x="8194" y="14501"/>
                    <a:pt x="8081" y="14501"/>
                  </a:cubicBezTo>
                  <a:cubicBezTo>
                    <a:pt x="8081" y="14501"/>
                    <a:pt x="8043" y="14501"/>
                    <a:pt x="8006" y="14538"/>
                  </a:cubicBezTo>
                  <a:cubicBezTo>
                    <a:pt x="7930" y="14538"/>
                    <a:pt x="7855" y="14538"/>
                    <a:pt x="7779" y="14576"/>
                  </a:cubicBezTo>
                  <a:cubicBezTo>
                    <a:pt x="7741" y="14576"/>
                    <a:pt x="7703" y="14576"/>
                    <a:pt x="7666" y="14576"/>
                  </a:cubicBezTo>
                  <a:cubicBezTo>
                    <a:pt x="7590" y="14614"/>
                    <a:pt x="7515" y="14614"/>
                    <a:pt x="7439" y="14652"/>
                  </a:cubicBezTo>
                  <a:cubicBezTo>
                    <a:pt x="7401" y="14652"/>
                    <a:pt x="7364" y="14652"/>
                    <a:pt x="7326" y="14652"/>
                  </a:cubicBezTo>
                  <a:cubicBezTo>
                    <a:pt x="7250" y="14690"/>
                    <a:pt x="7137" y="14727"/>
                    <a:pt x="7062" y="14727"/>
                  </a:cubicBezTo>
                  <a:cubicBezTo>
                    <a:pt x="7062" y="14727"/>
                    <a:pt x="7024" y="14727"/>
                    <a:pt x="7024" y="14765"/>
                  </a:cubicBezTo>
                  <a:cubicBezTo>
                    <a:pt x="7024" y="14727"/>
                    <a:pt x="7024" y="14727"/>
                    <a:pt x="7024" y="14727"/>
                  </a:cubicBezTo>
                  <a:cubicBezTo>
                    <a:pt x="6986" y="14614"/>
                    <a:pt x="6948" y="14501"/>
                    <a:pt x="6910" y="14387"/>
                  </a:cubicBezTo>
                  <a:cubicBezTo>
                    <a:pt x="6910" y="14387"/>
                    <a:pt x="6910" y="14350"/>
                    <a:pt x="6910" y="14350"/>
                  </a:cubicBezTo>
                  <a:cubicBezTo>
                    <a:pt x="6873" y="14274"/>
                    <a:pt x="6835" y="14161"/>
                    <a:pt x="6835" y="14048"/>
                  </a:cubicBezTo>
                  <a:cubicBezTo>
                    <a:pt x="6797" y="14010"/>
                    <a:pt x="6797" y="13972"/>
                    <a:pt x="6797" y="13972"/>
                  </a:cubicBezTo>
                  <a:cubicBezTo>
                    <a:pt x="6797" y="13859"/>
                    <a:pt x="6759" y="13783"/>
                    <a:pt x="6722" y="13708"/>
                  </a:cubicBezTo>
                  <a:cubicBezTo>
                    <a:pt x="6722" y="13670"/>
                    <a:pt x="6722" y="13632"/>
                    <a:pt x="6722" y="13594"/>
                  </a:cubicBezTo>
                  <a:cubicBezTo>
                    <a:pt x="6684" y="13481"/>
                    <a:pt x="6684" y="13368"/>
                    <a:pt x="6646" y="13255"/>
                  </a:cubicBezTo>
                  <a:cubicBezTo>
                    <a:pt x="6646" y="13255"/>
                    <a:pt x="6646" y="13255"/>
                    <a:pt x="6646" y="13255"/>
                  </a:cubicBezTo>
                  <a:cubicBezTo>
                    <a:pt x="6608" y="13141"/>
                    <a:pt x="6608" y="13028"/>
                    <a:pt x="6571" y="12915"/>
                  </a:cubicBezTo>
                  <a:cubicBezTo>
                    <a:pt x="6571" y="12877"/>
                    <a:pt x="6571" y="12839"/>
                    <a:pt x="6571" y="12801"/>
                  </a:cubicBezTo>
                  <a:cubicBezTo>
                    <a:pt x="6571" y="12726"/>
                    <a:pt x="6533" y="12650"/>
                    <a:pt x="6533" y="12537"/>
                  </a:cubicBezTo>
                  <a:cubicBezTo>
                    <a:pt x="6533" y="12499"/>
                    <a:pt x="6533" y="12462"/>
                    <a:pt x="6533" y="12424"/>
                  </a:cubicBezTo>
                  <a:cubicBezTo>
                    <a:pt x="6495" y="12348"/>
                    <a:pt x="6495" y="12235"/>
                    <a:pt x="6495" y="12122"/>
                  </a:cubicBezTo>
                  <a:cubicBezTo>
                    <a:pt x="6495" y="12122"/>
                    <a:pt x="6495" y="12084"/>
                    <a:pt x="6495" y="12084"/>
                  </a:cubicBezTo>
                  <a:cubicBezTo>
                    <a:pt x="6457" y="11933"/>
                    <a:pt x="6457" y="11820"/>
                    <a:pt x="6457" y="11706"/>
                  </a:cubicBezTo>
                  <a:cubicBezTo>
                    <a:pt x="6457" y="11706"/>
                    <a:pt x="6457" y="11669"/>
                    <a:pt x="6457" y="11669"/>
                  </a:cubicBezTo>
                  <a:cubicBezTo>
                    <a:pt x="9894" y="11669"/>
                    <a:pt x="9894" y="11669"/>
                    <a:pt x="9894" y="11669"/>
                  </a:cubicBezTo>
                  <a:lnTo>
                    <a:pt x="9894" y="14312"/>
                  </a:lnTo>
                  <a:close/>
                  <a:moveTo>
                    <a:pt x="9894" y="9931"/>
                  </a:moveTo>
                  <a:cubicBezTo>
                    <a:pt x="6457" y="9931"/>
                    <a:pt x="6457" y="9931"/>
                    <a:pt x="6457" y="9931"/>
                  </a:cubicBezTo>
                  <a:cubicBezTo>
                    <a:pt x="6457" y="9931"/>
                    <a:pt x="6457" y="9931"/>
                    <a:pt x="6457" y="9894"/>
                  </a:cubicBezTo>
                  <a:cubicBezTo>
                    <a:pt x="6457" y="9780"/>
                    <a:pt x="6457" y="9667"/>
                    <a:pt x="6495" y="9516"/>
                  </a:cubicBezTo>
                  <a:cubicBezTo>
                    <a:pt x="6495" y="9516"/>
                    <a:pt x="6495" y="9516"/>
                    <a:pt x="6495" y="9478"/>
                  </a:cubicBezTo>
                  <a:cubicBezTo>
                    <a:pt x="6495" y="9365"/>
                    <a:pt x="6495" y="9290"/>
                    <a:pt x="6533" y="9176"/>
                  </a:cubicBezTo>
                  <a:cubicBezTo>
                    <a:pt x="6533" y="9138"/>
                    <a:pt x="6533" y="9101"/>
                    <a:pt x="6533" y="9063"/>
                  </a:cubicBezTo>
                  <a:cubicBezTo>
                    <a:pt x="6533" y="8950"/>
                    <a:pt x="6571" y="8874"/>
                    <a:pt x="6571" y="8799"/>
                  </a:cubicBezTo>
                  <a:cubicBezTo>
                    <a:pt x="6571" y="8761"/>
                    <a:pt x="6571" y="8723"/>
                    <a:pt x="6571" y="8685"/>
                  </a:cubicBezTo>
                  <a:cubicBezTo>
                    <a:pt x="6608" y="8572"/>
                    <a:pt x="6646" y="8459"/>
                    <a:pt x="6646" y="8308"/>
                  </a:cubicBezTo>
                  <a:cubicBezTo>
                    <a:pt x="6646" y="8308"/>
                    <a:pt x="6646" y="8308"/>
                    <a:pt x="6646" y="8308"/>
                  </a:cubicBezTo>
                  <a:cubicBezTo>
                    <a:pt x="6684" y="8194"/>
                    <a:pt x="6684" y="8081"/>
                    <a:pt x="6722" y="7968"/>
                  </a:cubicBezTo>
                  <a:cubicBezTo>
                    <a:pt x="6722" y="7930"/>
                    <a:pt x="6722" y="7892"/>
                    <a:pt x="6759" y="7855"/>
                  </a:cubicBezTo>
                  <a:cubicBezTo>
                    <a:pt x="6759" y="7779"/>
                    <a:pt x="6797" y="7703"/>
                    <a:pt x="6797" y="7628"/>
                  </a:cubicBezTo>
                  <a:cubicBezTo>
                    <a:pt x="6835" y="7590"/>
                    <a:pt x="6835" y="7552"/>
                    <a:pt x="6835" y="7515"/>
                  </a:cubicBezTo>
                  <a:cubicBezTo>
                    <a:pt x="6910" y="7288"/>
                    <a:pt x="6986" y="7062"/>
                    <a:pt x="7024" y="6835"/>
                  </a:cubicBezTo>
                  <a:cubicBezTo>
                    <a:pt x="7062" y="6835"/>
                    <a:pt x="7062" y="6797"/>
                    <a:pt x="7062" y="6797"/>
                  </a:cubicBezTo>
                  <a:cubicBezTo>
                    <a:pt x="7062" y="6797"/>
                    <a:pt x="7062" y="6797"/>
                    <a:pt x="7062" y="6797"/>
                  </a:cubicBezTo>
                  <a:cubicBezTo>
                    <a:pt x="7175" y="6835"/>
                    <a:pt x="7250" y="6873"/>
                    <a:pt x="7364" y="6873"/>
                  </a:cubicBezTo>
                  <a:cubicBezTo>
                    <a:pt x="7401" y="6873"/>
                    <a:pt x="7439" y="6910"/>
                    <a:pt x="7477" y="6910"/>
                  </a:cubicBezTo>
                  <a:cubicBezTo>
                    <a:pt x="7515" y="6910"/>
                    <a:pt x="7590" y="6948"/>
                    <a:pt x="7666" y="6948"/>
                  </a:cubicBezTo>
                  <a:cubicBezTo>
                    <a:pt x="7703" y="6948"/>
                    <a:pt x="7741" y="6986"/>
                    <a:pt x="7779" y="6986"/>
                  </a:cubicBezTo>
                  <a:cubicBezTo>
                    <a:pt x="7855" y="6986"/>
                    <a:pt x="7930" y="7024"/>
                    <a:pt x="8006" y="7024"/>
                  </a:cubicBezTo>
                  <a:cubicBezTo>
                    <a:pt x="8043" y="7024"/>
                    <a:pt x="8081" y="7024"/>
                    <a:pt x="8119" y="7024"/>
                  </a:cubicBezTo>
                  <a:cubicBezTo>
                    <a:pt x="8232" y="7062"/>
                    <a:pt x="8308" y="7062"/>
                    <a:pt x="8421" y="7099"/>
                  </a:cubicBezTo>
                  <a:cubicBezTo>
                    <a:pt x="8459" y="7099"/>
                    <a:pt x="8459" y="7099"/>
                    <a:pt x="8497" y="7099"/>
                  </a:cubicBezTo>
                  <a:cubicBezTo>
                    <a:pt x="8572" y="7099"/>
                    <a:pt x="8648" y="7137"/>
                    <a:pt x="8761" y="7137"/>
                  </a:cubicBezTo>
                  <a:cubicBezTo>
                    <a:pt x="8799" y="7137"/>
                    <a:pt x="8836" y="7137"/>
                    <a:pt x="8874" y="7137"/>
                  </a:cubicBezTo>
                  <a:cubicBezTo>
                    <a:pt x="8950" y="7175"/>
                    <a:pt x="9025" y="7175"/>
                    <a:pt x="9101" y="7175"/>
                  </a:cubicBezTo>
                  <a:cubicBezTo>
                    <a:pt x="9138" y="7175"/>
                    <a:pt x="9176" y="7175"/>
                    <a:pt x="9214" y="7213"/>
                  </a:cubicBezTo>
                  <a:cubicBezTo>
                    <a:pt x="9290" y="7213"/>
                    <a:pt x="9365" y="7213"/>
                    <a:pt x="9441" y="7213"/>
                  </a:cubicBezTo>
                  <a:cubicBezTo>
                    <a:pt x="9478" y="7213"/>
                    <a:pt x="9516" y="7213"/>
                    <a:pt x="9554" y="7213"/>
                  </a:cubicBezTo>
                  <a:cubicBezTo>
                    <a:pt x="9667" y="7250"/>
                    <a:pt x="9780" y="7250"/>
                    <a:pt x="9856" y="7250"/>
                  </a:cubicBezTo>
                  <a:cubicBezTo>
                    <a:pt x="9894" y="7250"/>
                    <a:pt x="9894" y="7250"/>
                    <a:pt x="9894" y="7250"/>
                  </a:cubicBezTo>
                  <a:lnTo>
                    <a:pt x="9894" y="9931"/>
                  </a:lnTo>
                  <a:close/>
                  <a:moveTo>
                    <a:pt x="9894" y="5513"/>
                  </a:moveTo>
                  <a:cubicBezTo>
                    <a:pt x="9856" y="5513"/>
                    <a:pt x="9818" y="5513"/>
                    <a:pt x="9818" y="5513"/>
                  </a:cubicBezTo>
                  <a:cubicBezTo>
                    <a:pt x="9780" y="5513"/>
                    <a:pt x="9705" y="5513"/>
                    <a:pt x="9667" y="5513"/>
                  </a:cubicBezTo>
                  <a:cubicBezTo>
                    <a:pt x="9629" y="5476"/>
                    <a:pt x="9592" y="5476"/>
                    <a:pt x="9554" y="5476"/>
                  </a:cubicBezTo>
                  <a:cubicBezTo>
                    <a:pt x="9478" y="5476"/>
                    <a:pt x="9441" y="5476"/>
                    <a:pt x="9403" y="5476"/>
                  </a:cubicBezTo>
                  <a:cubicBezTo>
                    <a:pt x="9365" y="5476"/>
                    <a:pt x="9327" y="5476"/>
                    <a:pt x="9290" y="5476"/>
                  </a:cubicBezTo>
                  <a:cubicBezTo>
                    <a:pt x="9214" y="5438"/>
                    <a:pt x="9176" y="5438"/>
                    <a:pt x="9138" y="5438"/>
                  </a:cubicBezTo>
                  <a:cubicBezTo>
                    <a:pt x="9101" y="5438"/>
                    <a:pt x="9063" y="5438"/>
                    <a:pt x="9025" y="5438"/>
                  </a:cubicBezTo>
                  <a:cubicBezTo>
                    <a:pt x="8987" y="5438"/>
                    <a:pt x="8912" y="5400"/>
                    <a:pt x="8874" y="5400"/>
                  </a:cubicBezTo>
                  <a:cubicBezTo>
                    <a:pt x="8836" y="5400"/>
                    <a:pt x="8799" y="5400"/>
                    <a:pt x="8761" y="5400"/>
                  </a:cubicBezTo>
                  <a:cubicBezTo>
                    <a:pt x="8723" y="5400"/>
                    <a:pt x="8648" y="5362"/>
                    <a:pt x="8610" y="5362"/>
                  </a:cubicBezTo>
                  <a:cubicBezTo>
                    <a:pt x="8572" y="5362"/>
                    <a:pt x="8534" y="5362"/>
                    <a:pt x="8497" y="5362"/>
                  </a:cubicBezTo>
                  <a:cubicBezTo>
                    <a:pt x="8459" y="5324"/>
                    <a:pt x="8421" y="5324"/>
                    <a:pt x="8345" y="5324"/>
                  </a:cubicBezTo>
                  <a:cubicBezTo>
                    <a:pt x="8308" y="5324"/>
                    <a:pt x="8270" y="5324"/>
                    <a:pt x="8232" y="5287"/>
                  </a:cubicBezTo>
                  <a:cubicBezTo>
                    <a:pt x="8194" y="5287"/>
                    <a:pt x="8157" y="5287"/>
                    <a:pt x="8119" y="5287"/>
                  </a:cubicBezTo>
                  <a:cubicBezTo>
                    <a:pt x="8081" y="5249"/>
                    <a:pt x="8043" y="5249"/>
                    <a:pt x="8006" y="5249"/>
                  </a:cubicBezTo>
                  <a:cubicBezTo>
                    <a:pt x="7930" y="5249"/>
                    <a:pt x="7892" y="5211"/>
                    <a:pt x="7855" y="5211"/>
                  </a:cubicBezTo>
                  <a:cubicBezTo>
                    <a:pt x="7817" y="5211"/>
                    <a:pt x="7779" y="5211"/>
                    <a:pt x="7779" y="5211"/>
                  </a:cubicBezTo>
                  <a:cubicBezTo>
                    <a:pt x="7779" y="5136"/>
                    <a:pt x="7817" y="5098"/>
                    <a:pt x="7855" y="5022"/>
                  </a:cubicBezTo>
                  <a:cubicBezTo>
                    <a:pt x="7855" y="5022"/>
                    <a:pt x="7892" y="4985"/>
                    <a:pt x="7892" y="4985"/>
                  </a:cubicBezTo>
                  <a:cubicBezTo>
                    <a:pt x="7930" y="4909"/>
                    <a:pt x="7968" y="4834"/>
                    <a:pt x="8043" y="4758"/>
                  </a:cubicBezTo>
                  <a:cubicBezTo>
                    <a:pt x="8043" y="4720"/>
                    <a:pt x="8043" y="4720"/>
                    <a:pt x="8043" y="4683"/>
                  </a:cubicBezTo>
                  <a:cubicBezTo>
                    <a:pt x="8081" y="4645"/>
                    <a:pt x="8119" y="4569"/>
                    <a:pt x="8157" y="4531"/>
                  </a:cubicBezTo>
                  <a:cubicBezTo>
                    <a:pt x="8194" y="4494"/>
                    <a:pt x="8194" y="4456"/>
                    <a:pt x="8232" y="4456"/>
                  </a:cubicBezTo>
                  <a:cubicBezTo>
                    <a:pt x="8270" y="4418"/>
                    <a:pt x="8270" y="4343"/>
                    <a:pt x="8308" y="4305"/>
                  </a:cubicBezTo>
                  <a:cubicBezTo>
                    <a:pt x="8345" y="4267"/>
                    <a:pt x="8345" y="4267"/>
                    <a:pt x="8383" y="4229"/>
                  </a:cubicBezTo>
                  <a:cubicBezTo>
                    <a:pt x="8383" y="4192"/>
                    <a:pt x="8421" y="4154"/>
                    <a:pt x="8459" y="4116"/>
                  </a:cubicBezTo>
                  <a:cubicBezTo>
                    <a:pt x="8497" y="4078"/>
                    <a:pt x="8497" y="4041"/>
                    <a:pt x="8534" y="4041"/>
                  </a:cubicBezTo>
                  <a:cubicBezTo>
                    <a:pt x="8534" y="3965"/>
                    <a:pt x="8572" y="3927"/>
                    <a:pt x="8610" y="3890"/>
                  </a:cubicBezTo>
                  <a:cubicBezTo>
                    <a:pt x="8648" y="3890"/>
                    <a:pt x="8648" y="3852"/>
                    <a:pt x="8685" y="3814"/>
                  </a:cubicBezTo>
                  <a:cubicBezTo>
                    <a:pt x="8685" y="3776"/>
                    <a:pt x="8723" y="3738"/>
                    <a:pt x="8761" y="3701"/>
                  </a:cubicBezTo>
                  <a:cubicBezTo>
                    <a:pt x="8799" y="3701"/>
                    <a:pt x="8799" y="3663"/>
                    <a:pt x="8799" y="3663"/>
                  </a:cubicBezTo>
                  <a:cubicBezTo>
                    <a:pt x="8874" y="3587"/>
                    <a:pt x="8912" y="3512"/>
                    <a:pt x="8950" y="3474"/>
                  </a:cubicBezTo>
                  <a:cubicBezTo>
                    <a:pt x="8987" y="3474"/>
                    <a:pt x="8987" y="3474"/>
                    <a:pt x="8987" y="3474"/>
                  </a:cubicBezTo>
                  <a:cubicBezTo>
                    <a:pt x="9025" y="3399"/>
                    <a:pt x="9063" y="3361"/>
                    <a:pt x="9101" y="3323"/>
                  </a:cubicBezTo>
                  <a:cubicBezTo>
                    <a:pt x="9138" y="3285"/>
                    <a:pt x="9138" y="3285"/>
                    <a:pt x="9176" y="3248"/>
                  </a:cubicBezTo>
                  <a:cubicBezTo>
                    <a:pt x="9214" y="3210"/>
                    <a:pt x="9214" y="3172"/>
                    <a:pt x="9252" y="3134"/>
                  </a:cubicBezTo>
                  <a:cubicBezTo>
                    <a:pt x="9290" y="3134"/>
                    <a:pt x="9290" y="3097"/>
                    <a:pt x="9327" y="3097"/>
                  </a:cubicBezTo>
                  <a:cubicBezTo>
                    <a:pt x="9365" y="3059"/>
                    <a:pt x="9365" y="3021"/>
                    <a:pt x="9403" y="2983"/>
                  </a:cubicBezTo>
                  <a:cubicBezTo>
                    <a:pt x="9441" y="2983"/>
                    <a:pt x="9441" y="2945"/>
                    <a:pt x="9478" y="2945"/>
                  </a:cubicBezTo>
                  <a:cubicBezTo>
                    <a:pt x="9478" y="2908"/>
                    <a:pt x="9516" y="2870"/>
                    <a:pt x="9554" y="2870"/>
                  </a:cubicBezTo>
                  <a:cubicBezTo>
                    <a:pt x="9554" y="2832"/>
                    <a:pt x="9592" y="2832"/>
                    <a:pt x="9592" y="2794"/>
                  </a:cubicBezTo>
                  <a:cubicBezTo>
                    <a:pt x="9629" y="2757"/>
                    <a:pt x="9667" y="2757"/>
                    <a:pt x="9705" y="2719"/>
                  </a:cubicBezTo>
                  <a:cubicBezTo>
                    <a:pt x="9705" y="2719"/>
                    <a:pt x="9743" y="2681"/>
                    <a:pt x="9743" y="2681"/>
                  </a:cubicBezTo>
                  <a:cubicBezTo>
                    <a:pt x="9780" y="2643"/>
                    <a:pt x="9818" y="2606"/>
                    <a:pt x="9856" y="2568"/>
                  </a:cubicBezTo>
                  <a:cubicBezTo>
                    <a:pt x="9856" y="2568"/>
                    <a:pt x="9856" y="2568"/>
                    <a:pt x="9894" y="2568"/>
                  </a:cubicBezTo>
                  <a:cubicBezTo>
                    <a:pt x="9894" y="2568"/>
                    <a:pt x="9894" y="2568"/>
                    <a:pt x="9894" y="2530"/>
                  </a:cubicBezTo>
                  <a:lnTo>
                    <a:pt x="9894" y="5513"/>
                  </a:lnTo>
                  <a:close/>
                  <a:moveTo>
                    <a:pt x="16880" y="5891"/>
                  </a:moveTo>
                  <a:cubicBezTo>
                    <a:pt x="16955" y="5853"/>
                    <a:pt x="17031" y="5815"/>
                    <a:pt x="17069" y="5815"/>
                  </a:cubicBezTo>
                  <a:cubicBezTo>
                    <a:pt x="17106" y="5778"/>
                    <a:pt x="17144" y="5778"/>
                    <a:pt x="17144" y="5740"/>
                  </a:cubicBezTo>
                  <a:cubicBezTo>
                    <a:pt x="17220" y="5740"/>
                    <a:pt x="17257" y="5702"/>
                    <a:pt x="17295" y="5664"/>
                  </a:cubicBezTo>
                  <a:cubicBezTo>
                    <a:pt x="17333" y="5664"/>
                    <a:pt x="17371" y="5664"/>
                    <a:pt x="17408" y="5627"/>
                  </a:cubicBezTo>
                  <a:cubicBezTo>
                    <a:pt x="17446" y="5589"/>
                    <a:pt x="17484" y="5589"/>
                    <a:pt x="17522" y="5551"/>
                  </a:cubicBezTo>
                  <a:cubicBezTo>
                    <a:pt x="17559" y="5551"/>
                    <a:pt x="17597" y="5513"/>
                    <a:pt x="17597" y="5513"/>
                  </a:cubicBezTo>
                  <a:cubicBezTo>
                    <a:pt x="17635" y="5476"/>
                    <a:pt x="17710" y="5438"/>
                    <a:pt x="17748" y="5438"/>
                  </a:cubicBezTo>
                  <a:cubicBezTo>
                    <a:pt x="17748" y="5400"/>
                    <a:pt x="17786" y="5400"/>
                    <a:pt x="17824" y="5362"/>
                  </a:cubicBezTo>
                  <a:cubicBezTo>
                    <a:pt x="17862" y="5362"/>
                    <a:pt x="17899" y="5324"/>
                    <a:pt x="17937" y="5287"/>
                  </a:cubicBezTo>
                  <a:cubicBezTo>
                    <a:pt x="17975" y="5287"/>
                    <a:pt x="17975" y="5287"/>
                    <a:pt x="17975" y="5249"/>
                  </a:cubicBezTo>
                  <a:cubicBezTo>
                    <a:pt x="19032" y="6608"/>
                    <a:pt x="19674" y="8232"/>
                    <a:pt x="19825" y="9931"/>
                  </a:cubicBezTo>
                  <a:cubicBezTo>
                    <a:pt x="16842" y="9931"/>
                    <a:pt x="16842" y="9931"/>
                    <a:pt x="16842" y="9931"/>
                  </a:cubicBezTo>
                  <a:cubicBezTo>
                    <a:pt x="16842" y="9931"/>
                    <a:pt x="16842" y="9894"/>
                    <a:pt x="16842" y="9856"/>
                  </a:cubicBezTo>
                  <a:cubicBezTo>
                    <a:pt x="16842" y="9743"/>
                    <a:pt x="16842" y="9629"/>
                    <a:pt x="16842" y="9516"/>
                  </a:cubicBezTo>
                  <a:cubicBezTo>
                    <a:pt x="16842" y="9478"/>
                    <a:pt x="16804" y="9441"/>
                    <a:pt x="16804" y="9403"/>
                  </a:cubicBezTo>
                  <a:cubicBezTo>
                    <a:pt x="16804" y="9252"/>
                    <a:pt x="16804" y="9101"/>
                    <a:pt x="16766" y="8987"/>
                  </a:cubicBezTo>
                  <a:cubicBezTo>
                    <a:pt x="16766" y="8987"/>
                    <a:pt x="16766" y="8950"/>
                    <a:pt x="16766" y="8950"/>
                  </a:cubicBezTo>
                  <a:cubicBezTo>
                    <a:pt x="16766" y="8836"/>
                    <a:pt x="16729" y="8685"/>
                    <a:pt x="16729" y="8534"/>
                  </a:cubicBezTo>
                  <a:cubicBezTo>
                    <a:pt x="16691" y="8497"/>
                    <a:pt x="16691" y="8459"/>
                    <a:pt x="16691" y="8421"/>
                  </a:cubicBezTo>
                  <a:cubicBezTo>
                    <a:pt x="16691" y="8308"/>
                    <a:pt x="16653" y="8194"/>
                    <a:pt x="16653" y="8119"/>
                  </a:cubicBezTo>
                  <a:cubicBezTo>
                    <a:pt x="16615" y="8081"/>
                    <a:pt x="16615" y="8043"/>
                    <a:pt x="16615" y="8006"/>
                  </a:cubicBezTo>
                  <a:cubicBezTo>
                    <a:pt x="16578" y="7855"/>
                    <a:pt x="16578" y="7741"/>
                    <a:pt x="16540" y="7590"/>
                  </a:cubicBezTo>
                  <a:cubicBezTo>
                    <a:pt x="16540" y="7552"/>
                    <a:pt x="16540" y="7552"/>
                    <a:pt x="16502" y="7515"/>
                  </a:cubicBezTo>
                  <a:cubicBezTo>
                    <a:pt x="16502" y="7401"/>
                    <a:pt x="16464" y="7288"/>
                    <a:pt x="16427" y="7175"/>
                  </a:cubicBezTo>
                  <a:cubicBezTo>
                    <a:pt x="16427" y="7137"/>
                    <a:pt x="16427" y="7099"/>
                    <a:pt x="16389" y="7062"/>
                  </a:cubicBezTo>
                  <a:cubicBezTo>
                    <a:pt x="16389" y="6948"/>
                    <a:pt x="16351" y="6835"/>
                    <a:pt x="16313" y="6722"/>
                  </a:cubicBezTo>
                  <a:cubicBezTo>
                    <a:pt x="16313" y="6722"/>
                    <a:pt x="16313" y="6684"/>
                    <a:pt x="16276" y="6646"/>
                  </a:cubicBezTo>
                  <a:cubicBezTo>
                    <a:pt x="16238" y="6533"/>
                    <a:pt x="16200" y="6420"/>
                    <a:pt x="16162" y="6269"/>
                  </a:cubicBezTo>
                  <a:cubicBezTo>
                    <a:pt x="16162" y="6269"/>
                    <a:pt x="16162" y="6269"/>
                    <a:pt x="16162" y="6231"/>
                  </a:cubicBezTo>
                  <a:cubicBezTo>
                    <a:pt x="16162" y="6231"/>
                    <a:pt x="16162" y="6231"/>
                    <a:pt x="16162" y="6231"/>
                  </a:cubicBezTo>
                  <a:cubicBezTo>
                    <a:pt x="16238" y="6193"/>
                    <a:pt x="16276" y="6193"/>
                    <a:pt x="16313" y="6155"/>
                  </a:cubicBezTo>
                  <a:cubicBezTo>
                    <a:pt x="16351" y="6155"/>
                    <a:pt x="16389" y="6155"/>
                    <a:pt x="16427" y="6117"/>
                  </a:cubicBezTo>
                  <a:cubicBezTo>
                    <a:pt x="16464" y="6117"/>
                    <a:pt x="16540" y="6080"/>
                    <a:pt x="16578" y="6042"/>
                  </a:cubicBezTo>
                  <a:cubicBezTo>
                    <a:pt x="16615" y="6042"/>
                    <a:pt x="16615" y="6042"/>
                    <a:pt x="16653" y="6042"/>
                  </a:cubicBezTo>
                  <a:cubicBezTo>
                    <a:pt x="16729" y="6004"/>
                    <a:pt x="16804" y="5966"/>
                    <a:pt x="16880" y="5929"/>
                  </a:cubicBezTo>
                  <a:cubicBezTo>
                    <a:pt x="16880" y="5891"/>
                    <a:pt x="16880" y="5891"/>
                    <a:pt x="16880" y="5891"/>
                  </a:cubicBezTo>
                  <a:close/>
                  <a:moveTo>
                    <a:pt x="16766" y="3965"/>
                  </a:moveTo>
                  <a:cubicBezTo>
                    <a:pt x="16729" y="4003"/>
                    <a:pt x="16729" y="4003"/>
                    <a:pt x="16691" y="4041"/>
                  </a:cubicBezTo>
                  <a:cubicBezTo>
                    <a:pt x="16653" y="4078"/>
                    <a:pt x="16578" y="4078"/>
                    <a:pt x="16540" y="4116"/>
                  </a:cubicBezTo>
                  <a:cubicBezTo>
                    <a:pt x="16464" y="4154"/>
                    <a:pt x="16427" y="4192"/>
                    <a:pt x="16351" y="4229"/>
                  </a:cubicBezTo>
                  <a:cubicBezTo>
                    <a:pt x="16313" y="4267"/>
                    <a:pt x="16238" y="4267"/>
                    <a:pt x="16200" y="4305"/>
                  </a:cubicBezTo>
                  <a:cubicBezTo>
                    <a:pt x="16124" y="4343"/>
                    <a:pt x="16049" y="4380"/>
                    <a:pt x="16011" y="4418"/>
                  </a:cubicBezTo>
                  <a:cubicBezTo>
                    <a:pt x="15936" y="4418"/>
                    <a:pt x="15898" y="4456"/>
                    <a:pt x="15860" y="4456"/>
                  </a:cubicBezTo>
                  <a:cubicBezTo>
                    <a:pt x="15785" y="4494"/>
                    <a:pt x="15709" y="4531"/>
                    <a:pt x="15634" y="4569"/>
                  </a:cubicBezTo>
                  <a:cubicBezTo>
                    <a:pt x="15596" y="4607"/>
                    <a:pt x="15558" y="4607"/>
                    <a:pt x="15520" y="4645"/>
                  </a:cubicBezTo>
                  <a:cubicBezTo>
                    <a:pt x="15483" y="4645"/>
                    <a:pt x="15483" y="4645"/>
                    <a:pt x="15483" y="4645"/>
                  </a:cubicBezTo>
                  <a:cubicBezTo>
                    <a:pt x="15445" y="4607"/>
                    <a:pt x="15445" y="4569"/>
                    <a:pt x="15407" y="4531"/>
                  </a:cubicBezTo>
                  <a:cubicBezTo>
                    <a:pt x="15407" y="4494"/>
                    <a:pt x="15369" y="4418"/>
                    <a:pt x="15331" y="4343"/>
                  </a:cubicBezTo>
                  <a:cubicBezTo>
                    <a:pt x="15294" y="4305"/>
                    <a:pt x="15256" y="4267"/>
                    <a:pt x="15256" y="4192"/>
                  </a:cubicBezTo>
                  <a:cubicBezTo>
                    <a:pt x="15218" y="4154"/>
                    <a:pt x="15180" y="4078"/>
                    <a:pt x="15143" y="4003"/>
                  </a:cubicBezTo>
                  <a:cubicBezTo>
                    <a:pt x="15105" y="3965"/>
                    <a:pt x="15067" y="3927"/>
                    <a:pt x="15067" y="3890"/>
                  </a:cubicBezTo>
                  <a:cubicBezTo>
                    <a:pt x="15029" y="3814"/>
                    <a:pt x="14992" y="3776"/>
                    <a:pt x="14954" y="3701"/>
                  </a:cubicBezTo>
                  <a:cubicBezTo>
                    <a:pt x="14916" y="3663"/>
                    <a:pt x="14878" y="3625"/>
                    <a:pt x="14841" y="3587"/>
                  </a:cubicBezTo>
                  <a:cubicBezTo>
                    <a:pt x="14841" y="3512"/>
                    <a:pt x="14765" y="3474"/>
                    <a:pt x="14727" y="3399"/>
                  </a:cubicBezTo>
                  <a:cubicBezTo>
                    <a:pt x="14727" y="3361"/>
                    <a:pt x="14690" y="3323"/>
                    <a:pt x="14652" y="3285"/>
                  </a:cubicBezTo>
                  <a:cubicBezTo>
                    <a:pt x="14614" y="3248"/>
                    <a:pt x="14576" y="3172"/>
                    <a:pt x="14538" y="3134"/>
                  </a:cubicBezTo>
                  <a:cubicBezTo>
                    <a:pt x="14538" y="3097"/>
                    <a:pt x="14501" y="3059"/>
                    <a:pt x="14463" y="3021"/>
                  </a:cubicBezTo>
                  <a:cubicBezTo>
                    <a:pt x="14425" y="2945"/>
                    <a:pt x="14387" y="2908"/>
                    <a:pt x="14350" y="2870"/>
                  </a:cubicBezTo>
                  <a:cubicBezTo>
                    <a:pt x="14312" y="2832"/>
                    <a:pt x="14274" y="2794"/>
                    <a:pt x="14274" y="2757"/>
                  </a:cubicBezTo>
                  <a:cubicBezTo>
                    <a:pt x="14199" y="2681"/>
                    <a:pt x="14161" y="2643"/>
                    <a:pt x="14123" y="2568"/>
                  </a:cubicBezTo>
                  <a:cubicBezTo>
                    <a:pt x="14085" y="2530"/>
                    <a:pt x="14085" y="2530"/>
                    <a:pt x="14085" y="2530"/>
                  </a:cubicBezTo>
                  <a:cubicBezTo>
                    <a:pt x="14010" y="2417"/>
                    <a:pt x="13934" y="2341"/>
                    <a:pt x="13859" y="2266"/>
                  </a:cubicBezTo>
                  <a:cubicBezTo>
                    <a:pt x="13859" y="2266"/>
                    <a:pt x="13859" y="2266"/>
                    <a:pt x="13859" y="2266"/>
                  </a:cubicBezTo>
                  <a:cubicBezTo>
                    <a:pt x="14916" y="2643"/>
                    <a:pt x="15898" y="3248"/>
                    <a:pt x="16766" y="3965"/>
                  </a:cubicBezTo>
                  <a:close/>
                  <a:moveTo>
                    <a:pt x="11631" y="2492"/>
                  </a:moveTo>
                  <a:cubicBezTo>
                    <a:pt x="12273" y="3059"/>
                    <a:pt x="13103" y="3965"/>
                    <a:pt x="13821" y="5211"/>
                  </a:cubicBezTo>
                  <a:cubicBezTo>
                    <a:pt x="13783" y="5211"/>
                    <a:pt x="13783" y="5211"/>
                    <a:pt x="13745" y="5211"/>
                  </a:cubicBezTo>
                  <a:cubicBezTo>
                    <a:pt x="13670" y="5211"/>
                    <a:pt x="13632" y="5249"/>
                    <a:pt x="13557" y="5249"/>
                  </a:cubicBezTo>
                  <a:cubicBezTo>
                    <a:pt x="13519" y="5249"/>
                    <a:pt x="13519" y="5249"/>
                    <a:pt x="13481" y="5287"/>
                  </a:cubicBezTo>
                  <a:cubicBezTo>
                    <a:pt x="13406" y="5287"/>
                    <a:pt x="13368" y="5287"/>
                    <a:pt x="13292" y="5287"/>
                  </a:cubicBezTo>
                  <a:cubicBezTo>
                    <a:pt x="13255" y="5324"/>
                    <a:pt x="13255" y="5324"/>
                    <a:pt x="13217" y="5324"/>
                  </a:cubicBezTo>
                  <a:cubicBezTo>
                    <a:pt x="13141" y="5324"/>
                    <a:pt x="13103" y="5324"/>
                    <a:pt x="13028" y="5362"/>
                  </a:cubicBezTo>
                  <a:cubicBezTo>
                    <a:pt x="13028" y="5362"/>
                    <a:pt x="12990" y="5362"/>
                    <a:pt x="12952" y="5362"/>
                  </a:cubicBezTo>
                  <a:cubicBezTo>
                    <a:pt x="12877" y="5362"/>
                    <a:pt x="12839" y="5400"/>
                    <a:pt x="12764" y="5400"/>
                  </a:cubicBezTo>
                  <a:cubicBezTo>
                    <a:pt x="12764" y="5400"/>
                    <a:pt x="12726" y="5400"/>
                    <a:pt x="12688" y="5400"/>
                  </a:cubicBezTo>
                  <a:cubicBezTo>
                    <a:pt x="12613" y="5400"/>
                    <a:pt x="12575" y="5438"/>
                    <a:pt x="12499" y="5438"/>
                  </a:cubicBezTo>
                  <a:cubicBezTo>
                    <a:pt x="12499" y="5438"/>
                    <a:pt x="12462" y="5438"/>
                    <a:pt x="12424" y="5438"/>
                  </a:cubicBezTo>
                  <a:cubicBezTo>
                    <a:pt x="12348" y="5438"/>
                    <a:pt x="12310" y="5476"/>
                    <a:pt x="12235" y="5476"/>
                  </a:cubicBezTo>
                  <a:cubicBezTo>
                    <a:pt x="12197" y="5476"/>
                    <a:pt x="12197" y="5476"/>
                    <a:pt x="12159" y="5476"/>
                  </a:cubicBezTo>
                  <a:cubicBezTo>
                    <a:pt x="12084" y="5476"/>
                    <a:pt x="12008" y="5476"/>
                    <a:pt x="11971" y="5476"/>
                  </a:cubicBezTo>
                  <a:cubicBezTo>
                    <a:pt x="11933" y="5476"/>
                    <a:pt x="11895" y="5513"/>
                    <a:pt x="11895" y="5513"/>
                  </a:cubicBezTo>
                  <a:cubicBezTo>
                    <a:pt x="11820" y="5513"/>
                    <a:pt x="11744" y="5513"/>
                    <a:pt x="11669" y="5513"/>
                  </a:cubicBezTo>
                  <a:cubicBezTo>
                    <a:pt x="11669" y="5513"/>
                    <a:pt x="11631" y="5513"/>
                    <a:pt x="11631" y="5513"/>
                  </a:cubicBezTo>
                  <a:lnTo>
                    <a:pt x="11631" y="2492"/>
                  </a:lnTo>
                  <a:close/>
                  <a:moveTo>
                    <a:pt x="11631" y="7250"/>
                  </a:moveTo>
                  <a:cubicBezTo>
                    <a:pt x="11631" y="7250"/>
                    <a:pt x="11631" y="7250"/>
                    <a:pt x="11631" y="7250"/>
                  </a:cubicBezTo>
                  <a:cubicBezTo>
                    <a:pt x="11782" y="7250"/>
                    <a:pt x="11857" y="7250"/>
                    <a:pt x="11971" y="7213"/>
                  </a:cubicBezTo>
                  <a:cubicBezTo>
                    <a:pt x="12008" y="7213"/>
                    <a:pt x="12008" y="7213"/>
                    <a:pt x="12046" y="7213"/>
                  </a:cubicBezTo>
                  <a:cubicBezTo>
                    <a:pt x="12122" y="7213"/>
                    <a:pt x="12235" y="7213"/>
                    <a:pt x="12348" y="7213"/>
                  </a:cubicBezTo>
                  <a:cubicBezTo>
                    <a:pt x="12348" y="7213"/>
                    <a:pt x="12386" y="7175"/>
                    <a:pt x="12424" y="7175"/>
                  </a:cubicBezTo>
                  <a:cubicBezTo>
                    <a:pt x="12499" y="7175"/>
                    <a:pt x="12613" y="7175"/>
                    <a:pt x="12688" y="7175"/>
                  </a:cubicBezTo>
                  <a:cubicBezTo>
                    <a:pt x="12726" y="7137"/>
                    <a:pt x="12764" y="7137"/>
                    <a:pt x="12764" y="7137"/>
                  </a:cubicBezTo>
                  <a:cubicBezTo>
                    <a:pt x="12877" y="7137"/>
                    <a:pt x="12952" y="7137"/>
                    <a:pt x="13066" y="7099"/>
                  </a:cubicBezTo>
                  <a:cubicBezTo>
                    <a:pt x="13066" y="7099"/>
                    <a:pt x="13103" y="7099"/>
                    <a:pt x="13103" y="7099"/>
                  </a:cubicBezTo>
                  <a:cubicBezTo>
                    <a:pt x="13217" y="7099"/>
                    <a:pt x="13330" y="7062"/>
                    <a:pt x="13443" y="7024"/>
                  </a:cubicBezTo>
                  <a:cubicBezTo>
                    <a:pt x="13481" y="7024"/>
                    <a:pt x="13481" y="7024"/>
                    <a:pt x="13519" y="7024"/>
                  </a:cubicBezTo>
                  <a:cubicBezTo>
                    <a:pt x="13594" y="7024"/>
                    <a:pt x="13670" y="6986"/>
                    <a:pt x="13783" y="6986"/>
                  </a:cubicBezTo>
                  <a:cubicBezTo>
                    <a:pt x="13821" y="6986"/>
                    <a:pt x="13821" y="6948"/>
                    <a:pt x="13859" y="6948"/>
                  </a:cubicBezTo>
                  <a:cubicBezTo>
                    <a:pt x="13934" y="6948"/>
                    <a:pt x="14048" y="6910"/>
                    <a:pt x="14123" y="6910"/>
                  </a:cubicBezTo>
                  <a:cubicBezTo>
                    <a:pt x="14123" y="6910"/>
                    <a:pt x="14161" y="6873"/>
                    <a:pt x="14199" y="6873"/>
                  </a:cubicBezTo>
                  <a:cubicBezTo>
                    <a:pt x="14312" y="6873"/>
                    <a:pt x="14425" y="6835"/>
                    <a:pt x="14501" y="6797"/>
                  </a:cubicBezTo>
                  <a:cubicBezTo>
                    <a:pt x="14501" y="6797"/>
                    <a:pt x="14538" y="6835"/>
                    <a:pt x="14538" y="6835"/>
                  </a:cubicBezTo>
                  <a:cubicBezTo>
                    <a:pt x="14576" y="6948"/>
                    <a:pt x="14614" y="7062"/>
                    <a:pt x="14652" y="7175"/>
                  </a:cubicBezTo>
                  <a:cubicBezTo>
                    <a:pt x="14652" y="7175"/>
                    <a:pt x="14652" y="7175"/>
                    <a:pt x="14652" y="7175"/>
                  </a:cubicBezTo>
                  <a:cubicBezTo>
                    <a:pt x="14652" y="7288"/>
                    <a:pt x="14690" y="7401"/>
                    <a:pt x="14727" y="7515"/>
                  </a:cubicBezTo>
                  <a:cubicBezTo>
                    <a:pt x="14727" y="7552"/>
                    <a:pt x="14727" y="7590"/>
                    <a:pt x="14765" y="7628"/>
                  </a:cubicBezTo>
                  <a:cubicBezTo>
                    <a:pt x="14765" y="7703"/>
                    <a:pt x="14803" y="7779"/>
                    <a:pt x="14803" y="7855"/>
                  </a:cubicBezTo>
                  <a:cubicBezTo>
                    <a:pt x="14841" y="7892"/>
                    <a:pt x="14841" y="7930"/>
                    <a:pt x="14841" y="7968"/>
                  </a:cubicBezTo>
                  <a:cubicBezTo>
                    <a:pt x="14878" y="8081"/>
                    <a:pt x="14878" y="8194"/>
                    <a:pt x="14916" y="8308"/>
                  </a:cubicBezTo>
                  <a:cubicBezTo>
                    <a:pt x="14916" y="8308"/>
                    <a:pt x="14916" y="8308"/>
                    <a:pt x="14916" y="8308"/>
                  </a:cubicBezTo>
                  <a:cubicBezTo>
                    <a:pt x="14954" y="8459"/>
                    <a:pt x="14954" y="8572"/>
                    <a:pt x="14992" y="8685"/>
                  </a:cubicBezTo>
                  <a:cubicBezTo>
                    <a:pt x="14992" y="8723"/>
                    <a:pt x="14992" y="8761"/>
                    <a:pt x="14992" y="8799"/>
                  </a:cubicBezTo>
                  <a:cubicBezTo>
                    <a:pt x="14992" y="8874"/>
                    <a:pt x="15029" y="8950"/>
                    <a:pt x="15029" y="9063"/>
                  </a:cubicBezTo>
                  <a:cubicBezTo>
                    <a:pt x="15029" y="9101"/>
                    <a:pt x="15029" y="9138"/>
                    <a:pt x="15029" y="9176"/>
                  </a:cubicBezTo>
                  <a:cubicBezTo>
                    <a:pt x="15067" y="9290"/>
                    <a:pt x="15067" y="9403"/>
                    <a:pt x="15067" y="9478"/>
                  </a:cubicBezTo>
                  <a:cubicBezTo>
                    <a:pt x="15067" y="9516"/>
                    <a:pt x="15105" y="9516"/>
                    <a:pt x="15105" y="9516"/>
                  </a:cubicBezTo>
                  <a:cubicBezTo>
                    <a:pt x="15105" y="9667"/>
                    <a:pt x="15105" y="9780"/>
                    <a:pt x="15105" y="9894"/>
                  </a:cubicBezTo>
                  <a:cubicBezTo>
                    <a:pt x="15105" y="9931"/>
                    <a:pt x="15105" y="9931"/>
                    <a:pt x="15105" y="9931"/>
                  </a:cubicBezTo>
                  <a:cubicBezTo>
                    <a:pt x="11631" y="9931"/>
                    <a:pt x="11631" y="9931"/>
                    <a:pt x="11631" y="9931"/>
                  </a:cubicBezTo>
                  <a:lnTo>
                    <a:pt x="11631" y="7250"/>
                  </a:lnTo>
                  <a:close/>
                  <a:moveTo>
                    <a:pt x="11631" y="11669"/>
                  </a:moveTo>
                  <a:cubicBezTo>
                    <a:pt x="15105" y="11669"/>
                    <a:pt x="15105" y="11669"/>
                    <a:pt x="15105" y="11669"/>
                  </a:cubicBezTo>
                  <a:cubicBezTo>
                    <a:pt x="15105" y="11669"/>
                    <a:pt x="15105" y="11706"/>
                    <a:pt x="15105" y="11706"/>
                  </a:cubicBezTo>
                  <a:cubicBezTo>
                    <a:pt x="15105" y="11820"/>
                    <a:pt x="15105" y="11933"/>
                    <a:pt x="15105" y="12084"/>
                  </a:cubicBezTo>
                  <a:cubicBezTo>
                    <a:pt x="15105" y="12084"/>
                    <a:pt x="15067" y="12122"/>
                    <a:pt x="15067" y="12122"/>
                  </a:cubicBezTo>
                  <a:cubicBezTo>
                    <a:pt x="15067" y="12235"/>
                    <a:pt x="15067" y="12348"/>
                    <a:pt x="15067" y="12424"/>
                  </a:cubicBezTo>
                  <a:cubicBezTo>
                    <a:pt x="15029" y="12462"/>
                    <a:pt x="15029" y="12499"/>
                    <a:pt x="15029" y="12537"/>
                  </a:cubicBezTo>
                  <a:cubicBezTo>
                    <a:pt x="15029" y="12650"/>
                    <a:pt x="15029" y="12726"/>
                    <a:pt x="14992" y="12801"/>
                  </a:cubicBezTo>
                  <a:cubicBezTo>
                    <a:pt x="14992" y="12839"/>
                    <a:pt x="14992" y="12877"/>
                    <a:pt x="14992" y="12915"/>
                  </a:cubicBezTo>
                  <a:cubicBezTo>
                    <a:pt x="14954" y="13028"/>
                    <a:pt x="14954" y="13141"/>
                    <a:pt x="14916" y="13255"/>
                  </a:cubicBezTo>
                  <a:cubicBezTo>
                    <a:pt x="14916" y="13255"/>
                    <a:pt x="14916" y="13255"/>
                    <a:pt x="14916" y="13255"/>
                  </a:cubicBezTo>
                  <a:cubicBezTo>
                    <a:pt x="14916" y="13368"/>
                    <a:pt x="14878" y="13481"/>
                    <a:pt x="14841" y="13594"/>
                  </a:cubicBezTo>
                  <a:cubicBezTo>
                    <a:pt x="14841" y="13632"/>
                    <a:pt x="14841" y="13670"/>
                    <a:pt x="14841" y="13708"/>
                  </a:cubicBezTo>
                  <a:cubicBezTo>
                    <a:pt x="14803" y="13783"/>
                    <a:pt x="14803" y="13859"/>
                    <a:pt x="14765" y="13934"/>
                  </a:cubicBezTo>
                  <a:cubicBezTo>
                    <a:pt x="14765" y="13972"/>
                    <a:pt x="14765" y="14010"/>
                    <a:pt x="14727" y="14048"/>
                  </a:cubicBezTo>
                  <a:cubicBezTo>
                    <a:pt x="14727" y="14161"/>
                    <a:pt x="14690" y="14274"/>
                    <a:pt x="14652" y="14350"/>
                  </a:cubicBezTo>
                  <a:cubicBezTo>
                    <a:pt x="14652" y="14350"/>
                    <a:pt x="14652" y="14387"/>
                    <a:pt x="14652" y="14387"/>
                  </a:cubicBezTo>
                  <a:cubicBezTo>
                    <a:pt x="14614" y="14501"/>
                    <a:pt x="14576" y="14614"/>
                    <a:pt x="14538" y="14727"/>
                  </a:cubicBezTo>
                  <a:cubicBezTo>
                    <a:pt x="14538" y="14727"/>
                    <a:pt x="14538" y="14727"/>
                    <a:pt x="14538" y="14765"/>
                  </a:cubicBezTo>
                  <a:cubicBezTo>
                    <a:pt x="14538" y="14727"/>
                    <a:pt x="14538" y="14727"/>
                    <a:pt x="14538" y="14727"/>
                  </a:cubicBezTo>
                  <a:cubicBezTo>
                    <a:pt x="14425" y="14727"/>
                    <a:pt x="14312" y="14690"/>
                    <a:pt x="14236" y="14652"/>
                  </a:cubicBezTo>
                  <a:cubicBezTo>
                    <a:pt x="14199" y="14652"/>
                    <a:pt x="14161" y="14652"/>
                    <a:pt x="14123" y="14652"/>
                  </a:cubicBezTo>
                  <a:cubicBezTo>
                    <a:pt x="14048" y="14614"/>
                    <a:pt x="13972" y="14614"/>
                    <a:pt x="13897" y="14576"/>
                  </a:cubicBezTo>
                  <a:cubicBezTo>
                    <a:pt x="13859" y="14576"/>
                    <a:pt x="13821" y="14576"/>
                    <a:pt x="13783" y="14576"/>
                  </a:cubicBezTo>
                  <a:cubicBezTo>
                    <a:pt x="13708" y="14538"/>
                    <a:pt x="13632" y="14538"/>
                    <a:pt x="13557" y="14538"/>
                  </a:cubicBezTo>
                  <a:cubicBezTo>
                    <a:pt x="13519" y="14501"/>
                    <a:pt x="13481" y="14501"/>
                    <a:pt x="13443" y="14501"/>
                  </a:cubicBezTo>
                  <a:cubicBezTo>
                    <a:pt x="13330" y="14501"/>
                    <a:pt x="13255" y="14463"/>
                    <a:pt x="13141" y="14463"/>
                  </a:cubicBezTo>
                  <a:cubicBezTo>
                    <a:pt x="13103" y="14463"/>
                    <a:pt x="13066" y="14425"/>
                    <a:pt x="13066" y="14425"/>
                  </a:cubicBezTo>
                  <a:cubicBezTo>
                    <a:pt x="12952" y="14425"/>
                    <a:pt x="12877" y="14425"/>
                    <a:pt x="12801" y="14387"/>
                  </a:cubicBezTo>
                  <a:cubicBezTo>
                    <a:pt x="12764" y="14387"/>
                    <a:pt x="12726" y="14387"/>
                    <a:pt x="12688" y="14387"/>
                  </a:cubicBezTo>
                  <a:cubicBezTo>
                    <a:pt x="12613" y="14387"/>
                    <a:pt x="12537" y="14350"/>
                    <a:pt x="12424" y="14350"/>
                  </a:cubicBezTo>
                  <a:cubicBezTo>
                    <a:pt x="12424" y="14350"/>
                    <a:pt x="12386" y="14350"/>
                    <a:pt x="12348" y="14350"/>
                  </a:cubicBezTo>
                  <a:cubicBezTo>
                    <a:pt x="12235" y="14350"/>
                    <a:pt x="12122" y="14312"/>
                    <a:pt x="12046" y="14312"/>
                  </a:cubicBezTo>
                  <a:cubicBezTo>
                    <a:pt x="12008" y="14312"/>
                    <a:pt x="12008" y="14312"/>
                    <a:pt x="12008" y="14312"/>
                  </a:cubicBezTo>
                  <a:cubicBezTo>
                    <a:pt x="11895" y="14312"/>
                    <a:pt x="11782" y="14312"/>
                    <a:pt x="11669" y="14312"/>
                  </a:cubicBezTo>
                  <a:cubicBezTo>
                    <a:pt x="11631" y="14312"/>
                    <a:pt x="11631" y="14274"/>
                    <a:pt x="11631" y="14274"/>
                  </a:cubicBezTo>
                  <a:lnTo>
                    <a:pt x="11631" y="11669"/>
                  </a:lnTo>
                  <a:close/>
                  <a:moveTo>
                    <a:pt x="13745" y="16540"/>
                  </a:moveTo>
                  <a:cubicBezTo>
                    <a:pt x="13708" y="16578"/>
                    <a:pt x="13708" y="16578"/>
                    <a:pt x="13708" y="16578"/>
                  </a:cubicBezTo>
                  <a:cubicBezTo>
                    <a:pt x="13670" y="16653"/>
                    <a:pt x="13594" y="16766"/>
                    <a:pt x="13557" y="16842"/>
                  </a:cubicBezTo>
                  <a:cubicBezTo>
                    <a:pt x="13557" y="16842"/>
                    <a:pt x="13557" y="16880"/>
                    <a:pt x="13519" y="16917"/>
                  </a:cubicBezTo>
                  <a:cubicBezTo>
                    <a:pt x="13481" y="16955"/>
                    <a:pt x="13443" y="16993"/>
                    <a:pt x="13406" y="17069"/>
                  </a:cubicBezTo>
                  <a:cubicBezTo>
                    <a:pt x="13406" y="17106"/>
                    <a:pt x="13368" y="17106"/>
                    <a:pt x="13368" y="17144"/>
                  </a:cubicBezTo>
                  <a:cubicBezTo>
                    <a:pt x="13330" y="17182"/>
                    <a:pt x="13292" y="17220"/>
                    <a:pt x="13255" y="17295"/>
                  </a:cubicBezTo>
                  <a:cubicBezTo>
                    <a:pt x="13255" y="17295"/>
                    <a:pt x="13217" y="17333"/>
                    <a:pt x="13217" y="17371"/>
                  </a:cubicBezTo>
                  <a:cubicBezTo>
                    <a:pt x="13179" y="17408"/>
                    <a:pt x="13141" y="17446"/>
                    <a:pt x="13141" y="17484"/>
                  </a:cubicBezTo>
                  <a:cubicBezTo>
                    <a:pt x="13103" y="17522"/>
                    <a:pt x="13066" y="17559"/>
                    <a:pt x="13066" y="17559"/>
                  </a:cubicBezTo>
                  <a:cubicBezTo>
                    <a:pt x="13028" y="17635"/>
                    <a:pt x="12990" y="17673"/>
                    <a:pt x="12990" y="17710"/>
                  </a:cubicBezTo>
                  <a:cubicBezTo>
                    <a:pt x="12952" y="17710"/>
                    <a:pt x="12915" y="17748"/>
                    <a:pt x="12915" y="17786"/>
                  </a:cubicBezTo>
                  <a:cubicBezTo>
                    <a:pt x="12877" y="17824"/>
                    <a:pt x="12839" y="17862"/>
                    <a:pt x="12801" y="17899"/>
                  </a:cubicBezTo>
                  <a:cubicBezTo>
                    <a:pt x="12801" y="17899"/>
                    <a:pt x="12764" y="17937"/>
                    <a:pt x="12764" y="17975"/>
                  </a:cubicBezTo>
                  <a:cubicBezTo>
                    <a:pt x="12726" y="18013"/>
                    <a:pt x="12688" y="18050"/>
                    <a:pt x="12650" y="18088"/>
                  </a:cubicBezTo>
                  <a:cubicBezTo>
                    <a:pt x="12650" y="18088"/>
                    <a:pt x="12613" y="18126"/>
                    <a:pt x="12613" y="18126"/>
                  </a:cubicBezTo>
                  <a:cubicBezTo>
                    <a:pt x="12575" y="18164"/>
                    <a:pt x="12537" y="18201"/>
                    <a:pt x="12499" y="18239"/>
                  </a:cubicBezTo>
                  <a:cubicBezTo>
                    <a:pt x="12499" y="18277"/>
                    <a:pt x="12462" y="18277"/>
                    <a:pt x="12462" y="18315"/>
                  </a:cubicBezTo>
                  <a:cubicBezTo>
                    <a:pt x="12424" y="18352"/>
                    <a:pt x="12386" y="18390"/>
                    <a:pt x="12348" y="18428"/>
                  </a:cubicBezTo>
                  <a:cubicBezTo>
                    <a:pt x="12310" y="18428"/>
                    <a:pt x="12310" y="18466"/>
                    <a:pt x="12310" y="18466"/>
                  </a:cubicBezTo>
                  <a:cubicBezTo>
                    <a:pt x="12235" y="18541"/>
                    <a:pt x="12197" y="18579"/>
                    <a:pt x="12159" y="18617"/>
                  </a:cubicBezTo>
                  <a:cubicBezTo>
                    <a:pt x="12122" y="18655"/>
                    <a:pt x="12122" y="18655"/>
                    <a:pt x="12122" y="18655"/>
                  </a:cubicBezTo>
                  <a:cubicBezTo>
                    <a:pt x="12084" y="18692"/>
                    <a:pt x="12046" y="18730"/>
                    <a:pt x="12008" y="18768"/>
                  </a:cubicBezTo>
                  <a:cubicBezTo>
                    <a:pt x="11971" y="18768"/>
                    <a:pt x="11971" y="18806"/>
                    <a:pt x="11933" y="18806"/>
                  </a:cubicBezTo>
                  <a:cubicBezTo>
                    <a:pt x="11933" y="18843"/>
                    <a:pt x="11895" y="18881"/>
                    <a:pt x="11857" y="18919"/>
                  </a:cubicBezTo>
                  <a:cubicBezTo>
                    <a:pt x="11857" y="18919"/>
                    <a:pt x="11820" y="18919"/>
                    <a:pt x="11820" y="18957"/>
                  </a:cubicBezTo>
                  <a:cubicBezTo>
                    <a:pt x="11782" y="18994"/>
                    <a:pt x="11744" y="18994"/>
                    <a:pt x="11706" y="19032"/>
                  </a:cubicBezTo>
                  <a:cubicBezTo>
                    <a:pt x="11706" y="19032"/>
                    <a:pt x="11669" y="19070"/>
                    <a:pt x="11669" y="19070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1631" y="16011"/>
                    <a:pt x="11631" y="16011"/>
                    <a:pt x="11631" y="16011"/>
                  </a:cubicBezTo>
                  <a:cubicBezTo>
                    <a:pt x="11631" y="16049"/>
                    <a:pt x="11669" y="16049"/>
                    <a:pt x="11706" y="16049"/>
                  </a:cubicBezTo>
                  <a:cubicBezTo>
                    <a:pt x="11782" y="16049"/>
                    <a:pt x="11820" y="16049"/>
                    <a:pt x="11857" y="16049"/>
                  </a:cubicBezTo>
                  <a:cubicBezTo>
                    <a:pt x="11933" y="16049"/>
                    <a:pt x="11933" y="16049"/>
                    <a:pt x="11971" y="16049"/>
                  </a:cubicBezTo>
                  <a:cubicBezTo>
                    <a:pt x="12046" y="16049"/>
                    <a:pt x="12084" y="16049"/>
                    <a:pt x="12159" y="16087"/>
                  </a:cubicBezTo>
                  <a:cubicBezTo>
                    <a:pt x="12197" y="16087"/>
                    <a:pt x="12235" y="16087"/>
                    <a:pt x="12273" y="16087"/>
                  </a:cubicBezTo>
                  <a:cubicBezTo>
                    <a:pt x="12310" y="16087"/>
                    <a:pt x="12386" y="16087"/>
                    <a:pt x="12424" y="16087"/>
                  </a:cubicBezTo>
                  <a:cubicBezTo>
                    <a:pt x="12462" y="16124"/>
                    <a:pt x="12499" y="16124"/>
                    <a:pt x="12537" y="16124"/>
                  </a:cubicBezTo>
                  <a:cubicBezTo>
                    <a:pt x="12575" y="16124"/>
                    <a:pt x="12650" y="16124"/>
                    <a:pt x="12688" y="16124"/>
                  </a:cubicBezTo>
                  <a:cubicBezTo>
                    <a:pt x="12726" y="16124"/>
                    <a:pt x="12764" y="16162"/>
                    <a:pt x="12801" y="16162"/>
                  </a:cubicBezTo>
                  <a:cubicBezTo>
                    <a:pt x="12839" y="16162"/>
                    <a:pt x="12915" y="16162"/>
                    <a:pt x="12952" y="16162"/>
                  </a:cubicBezTo>
                  <a:cubicBezTo>
                    <a:pt x="12990" y="16200"/>
                    <a:pt x="13028" y="16200"/>
                    <a:pt x="13066" y="16200"/>
                  </a:cubicBezTo>
                  <a:cubicBezTo>
                    <a:pt x="13103" y="16200"/>
                    <a:pt x="13179" y="16200"/>
                    <a:pt x="13217" y="16238"/>
                  </a:cubicBezTo>
                  <a:cubicBezTo>
                    <a:pt x="13255" y="16238"/>
                    <a:pt x="13292" y="16238"/>
                    <a:pt x="13330" y="16238"/>
                  </a:cubicBezTo>
                  <a:cubicBezTo>
                    <a:pt x="13406" y="16276"/>
                    <a:pt x="13443" y="16276"/>
                    <a:pt x="13519" y="16276"/>
                  </a:cubicBezTo>
                  <a:cubicBezTo>
                    <a:pt x="13519" y="16276"/>
                    <a:pt x="13557" y="16276"/>
                    <a:pt x="13594" y="16313"/>
                  </a:cubicBezTo>
                  <a:cubicBezTo>
                    <a:pt x="13670" y="16313"/>
                    <a:pt x="13745" y="16351"/>
                    <a:pt x="13821" y="16351"/>
                  </a:cubicBezTo>
                  <a:cubicBezTo>
                    <a:pt x="13821" y="16427"/>
                    <a:pt x="13783" y="16502"/>
                    <a:pt x="13745" y="16540"/>
                  </a:cubicBezTo>
                  <a:close/>
                  <a:moveTo>
                    <a:pt x="13859" y="19334"/>
                  </a:moveTo>
                  <a:cubicBezTo>
                    <a:pt x="13859" y="19334"/>
                    <a:pt x="13859" y="19334"/>
                    <a:pt x="13897" y="19334"/>
                  </a:cubicBezTo>
                  <a:cubicBezTo>
                    <a:pt x="13897" y="19297"/>
                    <a:pt x="13934" y="19297"/>
                    <a:pt x="13934" y="19259"/>
                  </a:cubicBezTo>
                  <a:cubicBezTo>
                    <a:pt x="13934" y="19221"/>
                    <a:pt x="13972" y="19221"/>
                    <a:pt x="13972" y="19221"/>
                  </a:cubicBezTo>
                  <a:cubicBezTo>
                    <a:pt x="14010" y="19183"/>
                    <a:pt x="14010" y="19145"/>
                    <a:pt x="14048" y="19145"/>
                  </a:cubicBezTo>
                  <a:cubicBezTo>
                    <a:pt x="14048" y="19108"/>
                    <a:pt x="14085" y="19108"/>
                    <a:pt x="14085" y="19070"/>
                  </a:cubicBezTo>
                  <a:cubicBezTo>
                    <a:pt x="14123" y="19070"/>
                    <a:pt x="14123" y="19032"/>
                    <a:pt x="14161" y="18994"/>
                  </a:cubicBezTo>
                  <a:cubicBezTo>
                    <a:pt x="14161" y="18994"/>
                    <a:pt x="14161" y="18957"/>
                    <a:pt x="14199" y="18957"/>
                  </a:cubicBezTo>
                  <a:cubicBezTo>
                    <a:pt x="14236" y="18919"/>
                    <a:pt x="14236" y="18881"/>
                    <a:pt x="14274" y="18843"/>
                  </a:cubicBezTo>
                  <a:cubicBezTo>
                    <a:pt x="14312" y="18806"/>
                    <a:pt x="14312" y="18806"/>
                    <a:pt x="14312" y="18768"/>
                  </a:cubicBezTo>
                  <a:cubicBezTo>
                    <a:pt x="14350" y="18768"/>
                    <a:pt x="14350" y="18730"/>
                    <a:pt x="14387" y="18692"/>
                  </a:cubicBezTo>
                  <a:cubicBezTo>
                    <a:pt x="14387" y="18692"/>
                    <a:pt x="14425" y="18655"/>
                    <a:pt x="14425" y="18655"/>
                  </a:cubicBezTo>
                  <a:cubicBezTo>
                    <a:pt x="14463" y="18617"/>
                    <a:pt x="14463" y="18579"/>
                    <a:pt x="14501" y="18579"/>
                  </a:cubicBezTo>
                  <a:cubicBezTo>
                    <a:pt x="14501" y="18541"/>
                    <a:pt x="14501" y="18541"/>
                    <a:pt x="14538" y="18503"/>
                  </a:cubicBezTo>
                  <a:cubicBezTo>
                    <a:pt x="14538" y="18466"/>
                    <a:pt x="14576" y="18466"/>
                    <a:pt x="14576" y="18428"/>
                  </a:cubicBezTo>
                  <a:cubicBezTo>
                    <a:pt x="14614" y="18428"/>
                    <a:pt x="14614" y="18390"/>
                    <a:pt x="14652" y="18352"/>
                  </a:cubicBezTo>
                  <a:cubicBezTo>
                    <a:pt x="14652" y="18352"/>
                    <a:pt x="14652" y="18315"/>
                    <a:pt x="14690" y="18277"/>
                  </a:cubicBezTo>
                  <a:cubicBezTo>
                    <a:pt x="14690" y="18277"/>
                    <a:pt x="14727" y="18239"/>
                    <a:pt x="14727" y="18239"/>
                  </a:cubicBezTo>
                  <a:cubicBezTo>
                    <a:pt x="14765" y="18201"/>
                    <a:pt x="14765" y="18164"/>
                    <a:pt x="14765" y="18164"/>
                  </a:cubicBezTo>
                  <a:cubicBezTo>
                    <a:pt x="14803" y="18126"/>
                    <a:pt x="14803" y="18088"/>
                    <a:pt x="14841" y="18088"/>
                  </a:cubicBezTo>
                  <a:cubicBezTo>
                    <a:pt x="14841" y="18050"/>
                    <a:pt x="14878" y="18013"/>
                    <a:pt x="14878" y="18013"/>
                  </a:cubicBezTo>
                  <a:cubicBezTo>
                    <a:pt x="14916" y="17975"/>
                    <a:pt x="14916" y="17937"/>
                    <a:pt x="14916" y="17937"/>
                  </a:cubicBezTo>
                  <a:cubicBezTo>
                    <a:pt x="14954" y="17899"/>
                    <a:pt x="14954" y="17862"/>
                    <a:pt x="14992" y="17824"/>
                  </a:cubicBezTo>
                  <a:cubicBezTo>
                    <a:pt x="14992" y="17824"/>
                    <a:pt x="14992" y="17786"/>
                    <a:pt x="15029" y="17786"/>
                  </a:cubicBezTo>
                  <a:cubicBezTo>
                    <a:pt x="15067" y="17710"/>
                    <a:pt x="15067" y="17673"/>
                    <a:pt x="15105" y="17635"/>
                  </a:cubicBezTo>
                  <a:cubicBezTo>
                    <a:pt x="15143" y="17597"/>
                    <a:pt x="15143" y="17597"/>
                    <a:pt x="15143" y="17559"/>
                  </a:cubicBezTo>
                  <a:cubicBezTo>
                    <a:pt x="15180" y="17522"/>
                    <a:pt x="15180" y="17484"/>
                    <a:pt x="15218" y="17446"/>
                  </a:cubicBezTo>
                  <a:cubicBezTo>
                    <a:pt x="15218" y="17446"/>
                    <a:pt x="15256" y="17408"/>
                    <a:pt x="15256" y="17408"/>
                  </a:cubicBezTo>
                  <a:cubicBezTo>
                    <a:pt x="15256" y="17371"/>
                    <a:pt x="15294" y="17333"/>
                    <a:pt x="15294" y="17295"/>
                  </a:cubicBezTo>
                  <a:cubicBezTo>
                    <a:pt x="15331" y="17257"/>
                    <a:pt x="15331" y="17257"/>
                    <a:pt x="15331" y="17220"/>
                  </a:cubicBezTo>
                  <a:cubicBezTo>
                    <a:pt x="15369" y="17182"/>
                    <a:pt x="15369" y="17144"/>
                    <a:pt x="15407" y="17144"/>
                  </a:cubicBezTo>
                  <a:cubicBezTo>
                    <a:pt x="15407" y="17106"/>
                    <a:pt x="15407" y="17069"/>
                    <a:pt x="15445" y="17069"/>
                  </a:cubicBezTo>
                  <a:cubicBezTo>
                    <a:pt x="15445" y="17031"/>
                    <a:pt x="15483" y="16993"/>
                    <a:pt x="15483" y="16955"/>
                  </a:cubicBezTo>
                  <a:cubicBezTo>
                    <a:pt x="15483" y="16955"/>
                    <a:pt x="15483" y="16917"/>
                    <a:pt x="15520" y="16917"/>
                  </a:cubicBezTo>
                  <a:cubicBezTo>
                    <a:pt x="15520" y="16917"/>
                    <a:pt x="15520" y="16917"/>
                    <a:pt x="15520" y="16917"/>
                  </a:cubicBezTo>
                  <a:cubicBezTo>
                    <a:pt x="15558" y="16955"/>
                    <a:pt x="15596" y="16955"/>
                    <a:pt x="15671" y="16993"/>
                  </a:cubicBezTo>
                  <a:cubicBezTo>
                    <a:pt x="15747" y="17031"/>
                    <a:pt x="15822" y="17031"/>
                    <a:pt x="15898" y="17069"/>
                  </a:cubicBezTo>
                  <a:cubicBezTo>
                    <a:pt x="15936" y="17106"/>
                    <a:pt x="15973" y="17144"/>
                    <a:pt x="16049" y="17144"/>
                  </a:cubicBezTo>
                  <a:cubicBezTo>
                    <a:pt x="16087" y="17182"/>
                    <a:pt x="16162" y="17220"/>
                    <a:pt x="16238" y="17257"/>
                  </a:cubicBezTo>
                  <a:cubicBezTo>
                    <a:pt x="16276" y="17295"/>
                    <a:pt x="16351" y="17295"/>
                    <a:pt x="16389" y="17333"/>
                  </a:cubicBezTo>
                  <a:cubicBezTo>
                    <a:pt x="16464" y="17371"/>
                    <a:pt x="16502" y="17408"/>
                    <a:pt x="16578" y="17446"/>
                  </a:cubicBezTo>
                  <a:cubicBezTo>
                    <a:pt x="16615" y="17484"/>
                    <a:pt x="16691" y="17522"/>
                    <a:pt x="16729" y="17522"/>
                  </a:cubicBezTo>
                  <a:cubicBezTo>
                    <a:pt x="16766" y="17559"/>
                    <a:pt x="16804" y="17559"/>
                    <a:pt x="16842" y="17597"/>
                  </a:cubicBezTo>
                  <a:cubicBezTo>
                    <a:pt x="15936" y="18352"/>
                    <a:pt x="14954" y="18957"/>
                    <a:pt x="13859" y="19334"/>
                  </a:cubicBezTo>
                  <a:close/>
                  <a:moveTo>
                    <a:pt x="18013" y="16313"/>
                  </a:moveTo>
                  <a:cubicBezTo>
                    <a:pt x="18013" y="16276"/>
                    <a:pt x="18013" y="16276"/>
                    <a:pt x="17975" y="16276"/>
                  </a:cubicBezTo>
                  <a:cubicBezTo>
                    <a:pt x="17937" y="16238"/>
                    <a:pt x="17899" y="16238"/>
                    <a:pt x="17862" y="16200"/>
                  </a:cubicBezTo>
                  <a:cubicBezTo>
                    <a:pt x="17824" y="16162"/>
                    <a:pt x="17786" y="16162"/>
                    <a:pt x="17786" y="16124"/>
                  </a:cubicBezTo>
                  <a:cubicBezTo>
                    <a:pt x="17710" y="16124"/>
                    <a:pt x="17673" y="16087"/>
                    <a:pt x="17635" y="16049"/>
                  </a:cubicBezTo>
                  <a:cubicBezTo>
                    <a:pt x="17597" y="16049"/>
                    <a:pt x="17597" y="16011"/>
                    <a:pt x="17559" y="16011"/>
                  </a:cubicBezTo>
                  <a:cubicBezTo>
                    <a:pt x="17522" y="15973"/>
                    <a:pt x="17484" y="15973"/>
                    <a:pt x="17408" y="15936"/>
                  </a:cubicBezTo>
                  <a:cubicBezTo>
                    <a:pt x="17408" y="15898"/>
                    <a:pt x="17371" y="15898"/>
                    <a:pt x="17333" y="15898"/>
                  </a:cubicBezTo>
                  <a:cubicBezTo>
                    <a:pt x="17295" y="15860"/>
                    <a:pt x="17220" y="15822"/>
                    <a:pt x="17182" y="15785"/>
                  </a:cubicBezTo>
                  <a:cubicBezTo>
                    <a:pt x="17182" y="15785"/>
                    <a:pt x="17144" y="15785"/>
                    <a:pt x="17106" y="15747"/>
                  </a:cubicBezTo>
                  <a:cubicBezTo>
                    <a:pt x="17031" y="15709"/>
                    <a:pt x="16955" y="15671"/>
                    <a:pt x="16880" y="15634"/>
                  </a:cubicBezTo>
                  <a:cubicBezTo>
                    <a:pt x="16880" y="15634"/>
                    <a:pt x="16880" y="15634"/>
                    <a:pt x="16880" y="15634"/>
                  </a:cubicBezTo>
                  <a:cubicBezTo>
                    <a:pt x="16804" y="15596"/>
                    <a:pt x="16729" y="15558"/>
                    <a:pt x="16653" y="15520"/>
                  </a:cubicBezTo>
                  <a:cubicBezTo>
                    <a:pt x="16653" y="15520"/>
                    <a:pt x="16615" y="15520"/>
                    <a:pt x="16578" y="15483"/>
                  </a:cubicBezTo>
                  <a:cubicBezTo>
                    <a:pt x="16540" y="15483"/>
                    <a:pt x="16502" y="15445"/>
                    <a:pt x="16427" y="15445"/>
                  </a:cubicBezTo>
                  <a:cubicBezTo>
                    <a:pt x="16389" y="15407"/>
                    <a:pt x="16389" y="15407"/>
                    <a:pt x="16351" y="15407"/>
                  </a:cubicBezTo>
                  <a:cubicBezTo>
                    <a:pt x="16313" y="15369"/>
                    <a:pt x="16238" y="15331"/>
                    <a:pt x="16200" y="15331"/>
                  </a:cubicBezTo>
                  <a:cubicBezTo>
                    <a:pt x="16200" y="15331"/>
                    <a:pt x="16200" y="15331"/>
                    <a:pt x="16162" y="15294"/>
                  </a:cubicBezTo>
                  <a:cubicBezTo>
                    <a:pt x="16162" y="15294"/>
                    <a:pt x="16200" y="15294"/>
                    <a:pt x="16200" y="15294"/>
                  </a:cubicBezTo>
                  <a:cubicBezTo>
                    <a:pt x="16238" y="15143"/>
                    <a:pt x="16276" y="15029"/>
                    <a:pt x="16313" y="14878"/>
                  </a:cubicBezTo>
                  <a:cubicBezTo>
                    <a:pt x="16313" y="14878"/>
                    <a:pt x="16313" y="14841"/>
                    <a:pt x="16313" y="14841"/>
                  </a:cubicBezTo>
                  <a:cubicBezTo>
                    <a:pt x="16351" y="14727"/>
                    <a:pt x="16389" y="14614"/>
                    <a:pt x="16427" y="14501"/>
                  </a:cubicBezTo>
                  <a:cubicBezTo>
                    <a:pt x="16427" y="14463"/>
                    <a:pt x="16427" y="14425"/>
                    <a:pt x="16464" y="14387"/>
                  </a:cubicBezTo>
                  <a:cubicBezTo>
                    <a:pt x="16464" y="14274"/>
                    <a:pt x="16502" y="14161"/>
                    <a:pt x="16540" y="14085"/>
                  </a:cubicBezTo>
                  <a:cubicBezTo>
                    <a:pt x="16540" y="14048"/>
                    <a:pt x="16540" y="14010"/>
                    <a:pt x="16540" y="13972"/>
                  </a:cubicBezTo>
                  <a:cubicBezTo>
                    <a:pt x="16578" y="13821"/>
                    <a:pt x="16615" y="13708"/>
                    <a:pt x="16615" y="13557"/>
                  </a:cubicBezTo>
                  <a:cubicBezTo>
                    <a:pt x="16615" y="13557"/>
                    <a:pt x="16653" y="13519"/>
                    <a:pt x="16653" y="13481"/>
                  </a:cubicBezTo>
                  <a:cubicBezTo>
                    <a:pt x="16653" y="13368"/>
                    <a:pt x="16691" y="13255"/>
                    <a:pt x="16691" y="13141"/>
                  </a:cubicBezTo>
                  <a:cubicBezTo>
                    <a:pt x="16691" y="13103"/>
                    <a:pt x="16729" y="13066"/>
                    <a:pt x="16729" y="13028"/>
                  </a:cubicBezTo>
                  <a:cubicBezTo>
                    <a:pt x="16729" y="12915"/>
                    <a:pt x="16766" y="12801"/>
                    <a:pt x="16766" y="12688"/>
                  </a:cubicBezTo>
                  <a:cubicBezTo>
                    <a:pt x="16766" y="12650"/>
                    <a:pt x="16766" y="12650"/>
                    <a:pt x="16766" y="12613"/>
                  </a:cubicBezTo>
                  <a:cubicBezTo>
                    <a:pt x="16804" y="12462"/>
                    <a:pt x="16804" y="12310"/>
                    <a:pt x="16804" y="12197"/>
                  </a:cubicBezTo>
                  <a:cubicBezTo>
                    <a:pt x="16842" y="12159"/>
                    <a:pt x="16842" y="12122"/>
                    <a:pt x="16842" y="12084"/>
                  </a:cubicBezTo>
                  <a:cubicBezTo>
                    <a:pt x="16842" y="11971"/>
                    <a:pt x="16842" y="11857"/>
                    <a:pt x="16842" y="11744"/>
                  </a:cubicBezTo>
                  <a:cubicBezTo>
                    <a:pt x="16842" y="11706"/>
                    <a:pt x="16842" y="11706"/>
                    <a:pt x="16842" y="11669"/>
                  </a:cubicBezTo>
                  <a:cubicBezTo>
                    <a:pt x="19825" y="11669"/>
                    <a:pt x="19825" y="11669"/>
                    <a:pt x="19825" y="11669"/>
                  </a:cubicBezTo>
                  <a:cubicBezTo>
                    <a:pt x="19674" y="13368"/>
                    <a:pt x="19070" y="14954"/>
                    <a:pt x="18013" y="1631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766" name="Freeform 55"/>
            <p:cNvSpPr/>
            <p:nvPr/>
          </p:nvSpPr>
          <p:spPr>
            <a:xfrm>
              <a:off x="-2" y="553475"/>
              <a:ext cx="471194" cy="360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3" y="0"/>
                  </a:moveTo>
                  <a:cubicBezTo>
                    <a:pt x="13081" y="0"/>
                    <a:pt x="13081" y="0"/>
                    <a:pt x="13081" y="0"/>
                  </a:cubicBezTo>
                  <a:cubicBezTo>
                    <a:pt x="8519" y="0"/>
                    <a:pt x="8519" y="0"/>
                    <a:pt x="8519" y="0"/>
                  </a:cubicBezTo>
                  <a:cubicBezTo>
                    <a:pt x="4037" y="0"/>
                    <a:pt x="4037" y="0"/>
                    <a:pt x="4037" y="0"/>
                  </a:cubicBezTo>
                  <a:cubicBezTo>
                    <a:pt x="1817" y="0"/>
                    <a:pt x="0" y="2365"/>
                    <a:pt x="0" y="5255"/>
                  </a:cubicBezTo>
                  <a:cubicBezTo>
                    <a:pt x="0" y="20391"/>
                    <a:pt x="0" y="20391"/>
                    <a:pt x="0" y="20391"/>
                  </a:cubicBezTo>
                  <a:cubicBezTo>
                    <a:pt x="0" y="21074"/>
                    <a:pt x="404" y="21600"/>
                    <a:pt x="929" y="21600"/>
                  </a:cubicBezTo>
                  <a:cubicBezTo>
                    <a:pt x="1413" y="21600"/>
                    <a:pt x="1857" y="21074"/>
                    <a:pt x="1857" y="20391"/>
                  </a:cubicBezTo>
                  <a:cubicBezTo>
                    <a:pt x="1857" y="5255"/>
                    <a:pt x="1857" y="5255"/>
                    <a:pt x="1857" y="5255"/>
                  </a:cubicBezTo>
                  <a:cubicBezTo>
                    <a:pt x="1857" y="3679"/>
                    <a:pt x="2826" y="2418"/>
                    <a:pt x="4037" y="2418"/>
                  </a:cubicBezTo>
                  <a:cubicBezTo>
                    <a:pt x="7590" y="2418"/>
                    <a:pt x="7590" y="2418"/>
                    <a:pt x="7590" y="2418"/>
                  </a:cubicBezTo>
                  <a:cubicBezTo>
                    <a:pt x="7590" y="2680"/>
                    <a:pt x="7590" y="2680"/>
                    <a:pt x="7590" y="2680"/>
                  </a:cubicBezTo>
                  <a:cubicBezTo>
                    <a:pt x="7590" y="4467"/>
                    <a:pt x="8721" y="5939"/>
                    <a:pt x="10093" y="5939"/>
                  </a:cubicBezTo>
                  <a:cubicBezTo>
                    <a:pt x="11507" y="5939"/>
                    <a:pt x="11507" y="5939"/>
                    <a:pt x="11507" y="5939"/>
                  </a:cubicBezTo>
                  <a:cubicBezTo>
                    <a:pt x="12879" y="5939"/>
                    <a:pt x="14010" y="4467"/>
                    <a:pt x="14010" y="2680"/>
                  </a:cubicBezTo>
                  <a:cubicBezTo>
                    <a:pt x="14010" y="2418"/>
                    <a:pt x="14010" y="2418"/>
                    <a:pt x="14010" y="2418"/>
                  </a:cubicBezTo>
                  <a:cubicBezTo>
                    <a:pt x="17563" y="2418"/>
                    <a:pt x="17563" y="2418"/>
                    <a:pt x="17563" y="2418"/>
                  </a:cubicBezTo>
                  <a:cubicBezTo>
                    <a:pt x="18774" y="2418"/>
                    <a:pt x="19743" y="3679"/>
                    <a:pt x="19743" y="5255"/>
                  </a:cubicBezTo>
                  <a:cubicBezTo>
                    <a:pt x="19743" y="20391"/>
                    <a:pt x="19743" y="20391"/>
                    <a:pt x="19743" y="20391"/>
                  </a:cubicBezTo>
                  <a:cubicBezTo>
                    <a:pt x="19743" y="21074"/>
                    <a:pt x="20187" y="21600"/>
                    <a:pt x="20671" y="21600"/>
                  </a:cubicBezTo>
                  <a:cubicBezTo>
                    <a:pt x="21196" y="21600"/>
                    <a:pt x="21600" y="21074"/>
                    <a:pt x="21600" y="20391"/>
                  </a:cubicBezTo>
                  <a:cubicBezTo>
                    <a:pt x="21600" y="5255"/>
                    <a:pt x="21600" y="5255"/>
                    <a:pt x="21600" y="5255"/>
                  </a:cubicBezTo>
                  <a:cubicBezTo>
                    <a:pt x="21600" y="2365"/>
                    <a:pt x="19783" y="0"/>
                    <a:pt x="17563" y="0"/>
                  </a:cubicBezTo>
                  <a:close/>
                  <a:moveTo>
                    <a:pt x="12153" y="2680"/>
                  </a:moveTo>
                  <a:cubicBezTo>
                    <a:pt x="12153" y="3153"/>
                    <a:pt x="11870" y="3521"/>
                    <a:pt x="11507" y="3521"/>
                  </a:cubicBezTo>
                  <a:cubicBezTo>
                    <a:pt x="10093" y="3521"/>
                    <a:pt x="10093" y="3521"/>
                    <a:pt x="10093" y="3521"/>
                  </a:cubicBezTo>
                  <a:cubicBezTo>
                    <a:pt x="9730" y="3521"/>
                    <a:pt x="9447" y="3153"/>
                    <a:pt x="9447" y="2680"/>
                  </a:cubicBezTo>
                  <a:cubicBezTo>
                    <a:pt x="9447" y="2418"/>
                    <a:pt x="9447" y="2418"/>
                    <a:pt x="9447" y="2418"/>
                  </a:cubicBezTo>
                  <a:cubicBezTo>
                    <a:pt x="12153" y="2418"/>
                    <a:pt x="12153" y="2418"/>
                    <a:pt x="12153" y="2418"/>
                  </a:cubicBezTo>
                  <a:lnTo>
                    <a:pt x="12153" y="26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sp>
        <p:nvSpPr>
          <p:cNvPr id="768" name="Experienced…"/>
          <p:cNvSpPr txBox="1"/>
          <p:nvPr/>
        </p:nvSpPr>
        <p:spPr>
          <a:xfrm>
            <a:off x="4641296" y="2936780"/>
            <a:ext cx="1438456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Experienced</a:t>
            </a:r>
          </a:p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Triage </a:t>
            </a:r>
          </a:p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Geography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Box 3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85" y="6412574"/>
            <a:ext cx="273652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771" name="Rectangle 4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2" name="Rectangle 1"/>
          <p:cNvSpPr/>
          <p:nvPr/>
        </p:nvSpPr>
        <p:spPr>
          <a:xfrm>
            <a:off x="6093945" y="0"/>
            <a:ext cx="6098056" cy="6858000"/>
          </a:xfrm>
          <a:prstGeom prst="rect">
            <a:avLst/>
          </a:prstGeom>
          <a:gradFill>
            <a:gsLst>
              <a:gs pos="0">
                <a:srgbClr val="021E38">
                  <a:alpha val="90000"/>
                </a:srgbClr>
              </a:gs>
              <a:gs pos="100000">
                <a:srgbClr val="000000">
                  <a:alpha val="70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79" name="Group 2"/>
          <p:cNvGrpSpPr/>
          <p:nvPr/>
        </p:nvGrpSpPr>
        <p:grpSpPr>
          <a:xfrm>
            <a:off x="7308295" y="1723168"/>
            <a:ext cx="3700968" cy="3453893"/>
            <a:chOff x="-11" y="0"/>
            <a:chExt cx="3700967" cy="3453892"/>
          </a:xfrm>
        </p:grpSpPr>
        <p:sp>
          <p:nvSpPr>
            <p:cNvPr id="773" name="Freeform: Shape 26"/>
            <p:cNvSpPr/>
            <p:nvPr/>
          </p:nvSpPr>
          <p:spPr>
            <a:xfrm>
              <a:off x="2709123" y="814789"/>
              <a:ext cx="991833" cy="252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1" h="21600" extrusionOk="0">
                  <a:moveTo>
                    <a:pt x="13802" y="0"/>
                  </a:moveTo>
                  <a:cubicBezTo>
                    <a:pt x="21600" y="7560"/>
                    <a:pt x="16802" y="16748"/>
                    <a:pt x="2523" y="21600"/>
                  </a:cubicBezTo>
                  <a:lnTo>
                    <a:pt x="0" y="19855"/>
                  </a:lnTo>
                  <a:lnTo>
                    <a:pt x="2009" y="19127"/>
                  </a:lnTo>
                  <a:cubicBezTo>
                    <a:pt x="8840" y="16394"/>
                    <a:pt x="13195" y="12258"/>
                    <a:pt x="13195" y="7630"/>
                  </a:cubicBezTo>
                  <a:cubicBezTo>
                    <a:pt x="13195" y="5573"/>
                    <a:pt x="12334" y="3613"/>
                    <a:pt x="10779" y="1830"/>
                  </a:cubicBezTo>
                  <a:lnTo>
                    <a:pt x="9900" y="94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  <p:sp>
          <p:nvSpPr>
            <p:cNvPr id="774" name="Arc 23"/>
            <p:cNvSpPr/>
            <p:nvPr/>
          </p:nvSpPr>
          <p:spPr>
            <a:xfrm>
              <a:off x="374153" y="156672"/>
              <a:ext cx="3089891" cy="329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6" h="20090" extrusionOk="0">
                  <a:moveTo>
                    <a:pt x="13919" y="0"/>
                  </a:moveTo>
                  <a:cubicBezTo>
                    <a:pt x="19456" y="2722"/>
                    <a:pt x="21600" y="9155"/>
                    <a:pt x="18709" y="14368"/>
                  </a:cubicBezTo>
                  <a:cubicBezTo>
                    <a:pt x="15817" y="19581"/>
                    <a:pt x="8985" y="21600"/>
                    <a:pt x="3448" y="18878"/>
                  </a:cubicBezTo>
                  <a:cubicBezTo>
                    <a:pt x="2127" y="18228"/>
                    <a:pt x="955" y="17339"/>
                    <a:pt x="0" y="16261"/>
                  </a:cubicBezTo>
                </a:path>
              </a:pathLst>
            </a:custGeom>
            <a:noFill/>
            <a:ln w="444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  <p:sp>
          <p:nvSpPr>
            <p:cNvPr id="775" name="Freeform: Shape 24"/>
            <p:cNvSpPr/>
            <p:nvPr/>
          </p:nvSpPr>
          <p:spPr>
            <a:xfrm>
              <a:off x="-12" y="-1"/>
              <a:ext cx="1627179" cy="23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20414" y="0"/>
                  </a:moveTo>
                  <a:lnTo>
                    <a:pt x="20560" y="1973"/>
                  </a:lnTo>
                  <a:lnTo>
                    <a:pt x="19652" y="2007"/>
                  </a:lnTo>
                  <a:cubicBezTo>
                    <a:pt x="10113" y="2717"/>
                    <a:pt x="2670" y="8626"/>
                    <a:pt x="2670" y="15810"/>
                  </a:cubicBezTo>
                  <a:cubicBezTo>
                    <a:pt x="2670" y="17247"/>
                    <a:pt x="2968" y="18633"/>
                    <a:pt x="3520" y="19936"/>
                  </a:cubicBezTo>
                  <a:lnTo>
                    <a:pt x="3992" y="20881"/>
                  </a:lnTo>
                  <a:lnTo>
                    <a:pt x="1495" y="21600"/>
                  </a:lnTo>
                  <a:cubicBezTo>
                    <a:pt x="-1040" y="16867"/>
                    <a:pt x="-322" y="11530"/>
                    <a:pt x="3425" y="7252"/>
                  </a:cubicBezTo>
                  <a:cubicBezTo>
                    <a:pt x="7172" y="2974"/>
                    <a:pt x="13492" y="276"/>
                    <a:pt x="2041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  <p:sp>
          <p:nvSpPr>
            <p:cNvPr id="776" name="Arc 20"/>
            <p:cNvSpPr/>
            <p:nvPr/>
          </p:nvSpPr>
          <p:spPr>
            <a:xfrm>
              <a:off x="517363" y="181748"/>
              <a:ext cx="2334127" cy="573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79" extrusionOk="0">
                  <a:moveTo>
                    <a:pt x="0" y="16179"/>
                  </a:moveTo>
                  <a:cubicBezTo>
                    <a:pt x="4860" y="-2387"/>
                    <a:pt x="13734" y="-5421"/>
                    <a:pt x="19821" y="9401"/>
                  </a:cubicBezTo>
                  <a:cubicBezTo>
                    <a:pt x="20462" y="10963"/>
                    <a:pt x="21057" y="12691"/>
                    <a:pt x="21600" y="14568"/>
                  </a:cubicBezTo>
                </a:path>
              </a:pathLst>
            </a:custGeom>
            <a:noFill/>
            <a:ln w="44450" cap="rnd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  <p:sp>
          <p:nvSpPr>
            <p:cNvPr id="777" name="Freeform: Shape 25"/>
            <p:cNvSpPr/>
            <p:nvPr/>
          </p:nvSpPr>
          <p:spPr>
            <a:xfrm>
              <a:off x="512234" y="2515151"/>
              <a:ext cx="1343627" cy="687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1942" y="0"/>
                  </a:moveTo>
                  <a:lnTo>
                    <a:pt x="2516" y="1408"/>
                  </a:lnTo>
                  <a:cubicBezTo>
                    <a:pt x="6488" y="10244"/>
                    <a:pt x="12500" y="15877"/>
                    <a:pt x="19229" y="15877"/>
                  </a:cubicBezTo>
                  <a:lnTo>
                    <a:pt x="21363" y="15679"/>
                  </a:lnTo>
                  <a:lnTo>
                    <a:pt x="21600" y="20081"/>
                  </a:lnTo>
                  <a:cubicBezTo>
                    <a:pt x="13239" y="21600"/>
                    <a:pt x="5052" y="15006"/>
                    <a:pt x="0" y="26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  <p:sp>
          <p:nvSpPr>
            <p:cNvPr id="778" name="Arc 16"/>
            <p:cNvSpPr/>
            <p:nvPr/>
          </p:nvSpPr>
          <p:spPr>
            <a:xfrm>
              <a:off x="1494811" y="351687"/>
              <a:ext cx="1567600" cy="1563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0292" extrusionOk="0">
                  <a:moveTo>
                    <a:pt x="0" y="223"/>
                  </a:moveTo>
                  <a:cubicBezTo>
                    <a:pt x="10139" y="-1308"/>
                    <a:pt x="19670" y="5222"/>
                    <a:pt x="21290" y="14808"/>
                  </a:cubicBezTo>
                  <a:cubicBezTo>
                    <a:pt x="21597" y="16624"/>
                    <a:pt x="21600" y="18475"/>
                    <a:pt x="21300" y="20292"/>
                  </a:cubicBezTo>
                </a:path>
              </a:pathLst>
            </a:custGeom>
            <a:noFill/>
            <a:ln w="44450" cap="rnd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/>
              </a:pPr>
              <a:endParaRPr/>
            </a:p>
          </p:txBody>
        </p:sp>
      </p:grpSp>
      <p:grpSp>
        <p:nvGrpSpPr>
          <p:cNvPr id="786" name="Group 8"/>
          <p:cNvGrpSpPr/>
          <p:nvPr/>
        </p:nvGrpSpPr>
        <p:grpSpPr>
          <a:xfrm>
            <a:off x="7779957" y="3144514"/>
            <a:ext cx="2507161" cy="647266"/>
            <a:chOff x="-1" y="-1"/>
            <a:chExt cx="2507159" cy="647264"/>
          </a:xfrm>
        </p:grpSpPr>
        <p:sp>
          <p:nvSpPr>
            <p:cNvPr id="780" name="Freeform: Shape 9"/>
            <p:cNvSpPr/>
            <p:nvPr/>
          </p:nvSpPr>
          <p:spPr>
            <a:xfrm>
              <a:off x="691699" y="80989"/>
              <a:ext cx="1713657" cy="385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" y="7050"/>
                  </a:moveTo>
                  <a:cubicBezTo>
                    <a:pt x="1059" y="7050"/>
                    <a:pt x="929" y="7293"/>
                    <a:pt x="847" y="7779"/>
                  </a:cubicBezTo>
                  <a:cubicBezTo>
                    <a:pt x="765" y="8265"/>
                    <a:pt x="723" y="9067"/>
                    <a:pt x="720" y="10186"/>
                  </a:cubicBezTo>
                  <a:lnTo>
                    <a:pt x="720" y="10533"/>
                  </a:lnTo>
                  <a:cubicBezTo>
                    <a:pt x="720" y="11791"/>
                    <a:pt x="762" y="12694"/>
                    <a:pt x="846" y="13239"/>
                  </a:cubicBezTo>
                  <a:cubicBezTo>
                    <a:pt x="930" y="13785"/>
                    <a:pt x="1063" y="14057"/>
                    <a:pt x="1246" y="14057"/>
                  </a:cubicBezTo>
                  <a:cubicBezTo>
                    <a:pt x="1568" y="14057"/>
                    <a:pt x="1730" y="12875"/>
                    <a:pt x="1730" y="10512"/>
                  </a:cubicBezTo>
                  <a:cubicBezTo>
                    <a:pt x="1730" y="9358"/>
                    <a:pt x="1690" y="8492"/>
                    <a:pt x="1610" y="7915"/>
                  </a:cubicBezTo>
                  <a:cubicBezTo>
                    <a:pt x="1531" y="7338"/>
                    <a:pt x="1406" y="7050"/>
                    <a:pt x="1236" y="7050"/>
                  </a:cubicBezTo>
                  <a:close/>
                  <a:moveTo>
                    <a:pt x="20423" y="6766"/>
                  </a:moveTo>
                  <a:cubicBezTo>
                    <a:pt x="20270" y="6766"/>
                    <a:pt x="20150" y="6981"/>
                    <a:pt x="20064" y="7412"/>
                  </a:cubicBezTo>
                  <a:cubicBezTo>
                    <a:pt x="19977" y="7842"/>
                    <a:pt x="19928" y="8452"/>
                    <a:pt x="19915" y="9242"/>
                  </a:cubicBezTo>
                  <a:lnTo>
                    <a:pt x="20925" y="9242"/>
                  </a:lnTo>
                  <a:cubicBezTo>
                    <a:pt x="20922" y="8452"/>
                    <a:pt x="20876" y="7842"/>
                    <a:pt x="20786" y="7412"/>
                  </a:cubicBezTo>
                  <a:cubicBezTo>
                    <a:pt x="20696" y="6981"/>
                    <a:pt x="20575" y="6766"/>
                    <a:pt x="20423" y="6766"/>
                  </a:cubicBezTo>
                  <a:close/>
                  <a:moveTo>
                    <a:pt x="9505" y="6766"/>
                  </a:moveTo>
                  <a:cubicBezTo>
                    <a:pt x="9352" y="6766"/>
                    <a:pt x="9233" y="6981"/>
                    <a:pt x="9146" y="7412"/>
                  </a:cubicBezTo>
                  <a:cubicBezTo>
                    <a:pt x="9059" y="7842"/>
                    <a:pt x="9010" y="8452"/>
                    <a:pt x="8997" y="9242"/>
                  </a:cubicBezTo>
                  <a:lnTo>
                    <a:pt x="10007" y="9242"/>
                  </a:lnTo>
                  <a:cubicBezTo>
                    <a:pt x="10004" y="8452"/>
                    <a:pt x="9958" y="7842"/>
                    <a:pt x="9868" y="7412"/>
                  </a:cubicBezTo>
                  <a:cubicBezTo>
                    <a:pt x="9778" y="6981"/>
                    <a:pt x="9657" y="6766"/>
                    <a:pt x="9505" y="6766"/>
                  </a:cubicBezTo>
                  <a:close/>
                  <a:moveTo>
                    <a:pt x="3777" y="6766"/>
                  </a:moveTo>
                  <a:cubicBezTo>
                    <a:pt x="3625" y="6766"/>
                    <a:pt x="3505" y="6981"/>
                    <a:pt x="3419" y="7412"/>
                  </a:cubicBezTo>
                  <a:cubicBezTo>
                    <a:pt x="3332" y="7842"/>
                    <a:pt x="3282" y="8452"/>
                    <a:pt x="3270" y="9242"/>
                  </a:cubicBezTo>
                  <a:lnTo>
                    <a:pt x="4280" y="9242"/>
                  </a:lnTo>
                  <a:cubicBezTo>
                    <a:pt x="4277" y="8452"/>
                    <a:pt x="4230" y="7842"/>
                    <a:pt x="4141" y="7412"/>
                  </a:cubicBezTo>
                  <a:cubicBezTo>
                    <a:pt x="4051" y="6981"/>
                    <a:pt x="3930" y="6766"/>
                    <a:pt x="3777" y="6766"/>
                  </a:cubicBezTo>
                  <a:close/>
                  <a:moveTo>
                    <a:pt x="14841" y="4710"/>
                  </a:moveTo>
                  <a:lnTo>
                    <a:pt x="15561" y="4710"/>
                  </a:lnTo>
                  <a:lnTo>
                    <a:pt x="15561" y="11561"/>
                  </a:lnTo>
                  <a:cubicBezTo>
                    <a:pt x="15561" y="12407"/>
                    <a:pt x="15595" y="13041"/>
                    <a:pt x="15662" y="13465"/>
                  </a:cubicBezTo>
                  <a:cubicBezTo>
                    <a:pt x="15730" y="13888"/>
                    <a:pt x="15838" y="14099"/>
                    <a:pt x="15986" y="14099"/>
                  </a:cubicBezTo>
                  <a:cubicBezTo>
                    <a:pt x="16187" y="14099"/>
                    <a:pt x="16333" y="13800"/>
                    <a:pt x="16422" y="13202"/>
                  </a:cubicBezTo>
                  <a:cubicBezTo>
                    <a:pt x="16512" y="12604"/>
                    <a:pt x="16557" y="11613"/>
                    <a:pt x="16557" y="10228"/>
                  </a:cubicBezTo>
                  <a:lnTo>
                    <a:pt x="16557" y="4710"/>
                  </a:lnTo>
                  <a:lnTo>
                    <a:pt x="17276" y="4710"/>
                  </a:lnTo>
                  <a:lnTo>
                    <a:pt x="17276" y="16439"/>
                  </a:lnTo>
                  <a:lnTo>
                    <a:pt x="16724" y="16439"/>
                  </a:lnTo>
                  <a:lnTo>
                    <a:pt x="16628" y="14939"/>
                  </a:lnTo>
                  <a:lnTo>
                    <a:pt x="16590" y="14939"/>
                  </a:lnTo>
                  <a:cubicBezTo>
                    <a:pt x="16513" y="15484"/>
                    <a:pt x="16403" y="15905"/>
                    <a:pt x="16262" y="16203"/>
                  </a:cubicBezTo>
                  <a:cubicBezTo>
                    <a:pt x="16120" y="16500"/>
                    <a:pt x="15959" y="16648"/>
                    <a:pt x="15778" y="16648"/>
                  </a:cubicBezTo>
                  <a:cubicBezTo>
                    <a:pt x="15468" y="16648"/>
                    <a:pt x="15235" y="16280"/>
                    <a:pt x="15077" y="15542"/>
                  </a:cubicBezTo>
                  <a:cubicBezTo>
                    <a:pt x="14920" y="14804"/>
                    <a:pt x="14841" y="13743"/>
                    <a:pt x="14841" y="12358"/>
                  </a:cubicBezTo>
                  <a:close/>
                  <a:moveTo>
                    <a:pt x="19192" y="4490"/>
                  </a:moveTo>
                  <a:cubicBezTo>
                    <a:pt x="19289" y="4490"/>
                    <a:pt x="19370" y="4521"/>
                    <a:pt x="19435" y="4584"/>
                  </a:cubicBezTo>
                  <a:lnTo>
                    <a:pt x="19396" y="6747"/>
                  </a:lnTo>
                  <a:lnTo>
                    <a:pt x="19501" y="6100"/>
                  </a:lnTo>
                  <a:cubicBezTo>
                    <a:pt x="19722" y="5027"/>
                    <a:pt x="20028" y="4490"/>
                    <a:pt x="20418" y="4490"/>
                  </a:cubicBezTo>
                  <a:cubicBezTo>
                    <a:pt x="20791" y="4490"/>
                    <a:pt x="21081" y="4962"/>
                    <a:pt x="21289" y="5906"/>
                  </a:cubicBezTo>
                  <a:cubicBezTo>
                    <a:pt x="21496" y="6850"/>
                    <a:pt x="21600" y="8155"/>
                    <a:pt x="21600" y="9819"/>
                  </a:cubicBezTo>
                  <a:lnTo>
                    <a:pt x="21600" y="11372"/>
                  </a:lnTo>
                  <a:lnTo>
                    <a:pt x="19899" y="11372"/>
                  </a:lnTo>
                  <a:cubicBezTo>
                    <a:pt x="19907" y="12281"/>
                    <a:pt x="19967" y="12991"/>
                    <a:pt x="20080" y="13501"/>
                  </a:cubicBezTo>
                  <a:cubicBezTo>
                    <a:pt x="20194" y="14012"/>
                    <a:pt x="20353" y="14267"/>
                    <a:pt x="20557" y="14267"/>
                  </a:cubicBezTo>
                  <a:cubicBezTo>
                    <a:pt x="20716" y="14267"/>
                    <a:pt x="20866" y="14194"/>
                    <a:pt x="21008" y="14047"/>
                  </a:cubicBezTo>
                  <a:cubicBezTo>
                    <a:pt x="21149" y="13900"/>
                    <a:pt x="21297" y="13666"/>
                    <a:pt x="21451" y="13344"/>
                  </a:cubicBezTo>
                  <a:lnTo>
                    <a:pt x="21451" y="15820"/>
                  </a:lnTo>
                  <a:cubicBezTo>
                    <a:pt x="21325" y="16100"/>
                    <a:pt x="21191" y="16308"/>
                    <a:pt x="21048" y="16444"/>
                  </a:cubicBezTo>
                  <a:cubicBezTo>
                    <a:pt x="20905" y="16580"/>
                    <a:pt x="20730" y="16648"/>
                    <a:pt x="20524" y="16648"/>
                  </a:cubicBezTo>
                  <a:cubicBezTo>
                    <a:pt x="20099" y="16648"/>
                    <a:pt x="19767" y="16127"/>
                    <a:pt x="19528" y="15085"/>
                  </a:cubicBezTo>
                  <a:cubicBezTo>
                    <a:pt x="19289" y="14043"/>
                    <a:pt x="19170" y="12568"/>
                    <a:pt x="19170" y="10658"/>
                  </a:cubicBezTo>
                  <a:cubicBezTo>
                    <a:pt x="19170" y="9676"/>
                    <a:pt x="19197" y="8805"/>
                    <a:pt x="19252" y="8045"/>
                  </a:cubicBezTo>
                  <a:lnTo>
                    <a:pt x="19301" y="7546"/>
                  </a:lnTo>
                  <a:lnTo>
                    <a:pt x="19168" y="7480"/>
                  </a:lnTo>
                  <a:cubicBezTo>
                    <a:pt x="18938" y="7480"/>
                    <a:pt x="18759" y="7742"/>
                    <a:pt x="18631" y="8267"/>
                  </a:cubicBezTo>
                  <a:cubicBezTo>
                    <a:pt x="18503" y="8791"/>
                    <a:pt x="18439" y="9525"/>
                    <a:pt x="18439" y="10470"/>
                  </a:cubicBezTo>
                  <a:lnTo>
                    <a:pt x="18439" y="16439"/>
                  </a:lnTo>
                  <a:lnTo>
                    <a:pt x="17719" y="16439"/>
                  </a:lnTo>
                  <a:lnTo>
                    <a:pt x="17719" y="4710"/>
                  </a:lnTo>
                  <a:lnTo>
                    <a:pt x="18264" y="4710"/>
                  </a:lnTo>
                  <a:lnTo>
                    <a:pt x="18370" y="6682"/>
                  </a:lnTo>
                  <a:lnTo>
                    <a:pt x="18406" y="6682"/>
                  </a:lnTo>
                  <a:cubicBezTo>
                    <a:pt x="18488" y="6025"/>
                    <a:pt x="18598" y="5495"/>
                    <a:pt x="18737" y="5093"/>
                  </a:cubicBezTo>
                  <a:cubicBezTo>
                    <a:pt x="18877" y="4691"/>
                    <a:pt x="19028" y="4490"/>
                    <a:pt x="19192" y="4490"/>
                  </a:cubicBezTo>
                  <a:close/>
                  <a:moveTo>
                    <a:pt x="3773" y="4490"/>
                  </a:moveTo>
                  <a:cubicBezTo>
                    <a:pt x="4145" y="4490"/>
                    <a:pt x="4436" y="4962"/>
                    <a:pt x="4643" y="5906"/>
                  </a:cubicBezTo>
                  <a:cubicBezTo>
                    <a:pt x="4851" y="6850"/>
                    <a:pt x="4955" y="8155"/>
                    <a:pt x="4955" y="9819"/>
                  </a:cubicBezTo>
                  <a:lnTo>
                    <a:pt x="4955" y="11372"/>
                  </a:lnTo>
                  <a:lnTo>
                    <a:pt x="3253" y="11372"/>
                  </a:lnTo>
                  <a:cubicBezTo>
                    <a:pt x="3261" y="12281"/>
                    <a:pt x="3322" y="12991"/>
                    <a:pt x="3435" y="13501"/>
                  </a:cubicBezTo>
                  <a:cubicBezTo>
                    <a:pt x="3548" y="14012"/>
                    <a:pt x="3707" y="14267"/>
                    <a:pt x="3912" y="14267"/>
                  </a:cubicBezTo>
                  <a:cubicBezTo>
                    <a:pt x="4071" y="14267"/>
                    <a:pt x="4221" y="14194"/>
                    <a:pt x="4362" y="14047"/>
                  </a:cubicBezTo>
                  <a:cubicBezTo>
                    <a:pt x="4504" y="13900"/>
                    <a:pt x="4652" y="13666"/>
                    <a:pt x="4806" y="13344"/>
                  </a:cubicBezTo>
                  <a:lnTo>
                    <a:pt x="4806" y="15820"/>
                  </a:lnTo>
                  <a:cubicBezTo>
                    <a:pt x="4680" y="16100"/>
                    <a:pt x="4546" y="16308"/>
                    <a:pt x="4403" y="16444"/>
                  </a:cubicBezTo>
                  <a:cubicBezTo>
                    <a:pt x="4259" y="16580"/>
                    <a:pt x="4085" y="16648"/>
                    <a:pt x="3879" y="16648"/>
                  </a:cubicBezTo>
                  <a:cubicBezTo>
                    <a:pt x="3454" y="16648"/>
                    <a:pt x="3122" y="16127"/>
                    <a:pt x="2883" y="15085"/>
                  </a:cubicBezTo>
                  <a:cubicBezTo>
                    <a:pt x="2644" y="14043"/>
                    <a:pt x="2524" y="12568"/>
                    <a:pt x="2524" y="10658"/>
                  </a:cubicBezTo>
                  <a:cubicBezTo>
                    <a:pt x="2524" y="8693"/>
                    <a:pt x="2635" y="7174"/>
                    <a:pt x="2856" y="6100"/>
                  </a:cubicBezTo>
                  <a:cubicBezTo>
                    <a:pt x="3077" y="5027"/>
                    <a:pt x="3382" y="4490"/>
                    <a:pt x="3773" y="4490"/>
                  </a:cubicBezTo>
                  <a:close/>
                  <a:moveTo>
                    <a:pt x="1468" y="4490"/>
                  </a:moveTo>
                  <a:cubicBezTo>
                    <a:pt x="1779" y="4490"/>
                    <a:pt x="2023" y="5025"/>
                    <a:pt x="2199" y="6095"/>
                  </a:cubicBezTo>
                  <a:cubicBezTo>
                    <a:pt x="2375" y="7165"/>
                    <a:pt x="2463" y="8651"/>
                    <a:pt x="2463" y="10553"/>
                  </a:cubicBezTo>
                  <a:cubicBezTo>
                    <a:pt x="2463" y="11805"/>
                    <a:pt x="2422" y="12893"/>
                    <a:pt x="2340" y="13816"/>
                  </a:cubicBezTo>
                  <a:cubicBezTo>
                    <a:pt x="2257" y="14739"/>
                    <a:pt x="2139" y="15442"/>
                    <a:pt x="1987" y="15925"/>
                  </a:cubicBezTo>
                  <a:cubicBezTo>
                    <a:pt x="1834" y="16407"/>
                    <a:pt x="1655" y="16648"/>
                    <a:pt x="1449" y="16648"/>
                  </a:cubicBezTo>
                  <a:cubicBezTo>
                    <a:pt x="1139" y="16648"/>
                    <a:pt x="896" y="16148"/>
                    <a:pt x="720" y="15148"/>
                  </a:cubicBezTo>
                  <a:lnTo>
                    <a:pt x="682" y="15148"/>
                  </a:lnTo>
                  <a:cubicBezTo>
                    <a:pt x="707" y="16127"/>
                    <a:pt x="720" y="16694"/>
                    <a:pt x="720" y="16848"/>
                  </a:cubicBezTo>
                  <a:lnTo>
                    <a:pt x="720" y="21600"/>
                  </a:lnTo>
                  <a:lnTo>
                    <a:pt x="0" y="21600"/>
                  </a:lnTo>
                  <a:lnTo>
                    <a:pt x="0" y="4710"/>
                  </a:lnTo>
                  <a:lnTo>
                    <a:pt x="585" y="4710"/>
                  </a:lnTo>
                  <a:lnTo>
                    <a:pt x="687" y="6231"/>
                  </a:lnTo>
                  <a:lnTo>
                    <a:pt x="720" y="6231"/>
                  </a:lnTo>
                  <a:cubicBezTo>
                    <a:pt x="888" y="5070"/>
                    <a:pt x="1137" y="4490"/>
                    <a:pt x="1468" y="4490"/>
                  </a:cubicBezTo>
                  <a:close/>
                  <a:moveTo>
                    <a:pt x="13403" y="2213"/>
                  </a:moveTo>
                  <a:lnTo>
                    <a:pt x="13863" y="2213"/>
                  </a:lnTo>
                  <a:lnTo>
                    <a:pt x="13863" y="4710"/>
                  </a:lnTo>
                  <a:lnTo>
                    <a:pt x="14602" y="4710"/>
                  </a:lnTo>
                  <a:lnTo>
                    <a:pt x="14602" y="7113"/>
                  </a:lnTo>
                  <a:lnTo>
                    <a:pt x="13863" y="7113"/>
                  </a:lnTo>
                  <a:lnTo>
                    <a:pt x="13863" y="12767"/>
                  </a:lnTo>
                  <a:cubicBezTo>
                    <a:pt x="13863" y="13222"/>
                    <a:pt x="13892" y="13557"/>
                    <a:pt x="13949" y="13774"/>
                  </a:cubicBezTo>
                  <a:cubicBezTo>
                    <a:pt x="14007" y="13991"/>
                    <a:pt x="14083" y="14099"/>
                    <a:pt x="14177" y="14099"/>
                  </a:cubicBezTo>
                  <a:cubicBezTo>
                    <a:pt x="14303" y="14099"/>
                    <a:pt x="14454" y="13977"/>
                    <a:pt x="14630" y="13732"/>
                  </a:cubicBezTo>
                  <a:lnTo>
                    <a:pt x="14630" y="16113"/>
                  </a:lnTo>
                  <a:cubicBezTo>
                    <a:pt x="14451" y="16470"/>
                    <a:pt x="14231" y="16648"/>
                    <a:pt x="13969" y="16648"/>
                  </a:cubicBezTo>
                  <a:cubicBezTo>
                    <a:pt x="13682" y="16648"/>
                    <a:pt x="13472" y="16325"/>
                    <a:pt x="13341" y="15678"/>
                  </a:cubicBezTo>
                  <a:cubicBezTo>
                    <a:pt x="13209" y="15031"/>
                    <a:pt x="13144" y="14061"/>
                    <a:pt x="13144" y="12767"/>
                  </a:cubicBezTo>
                  <a:lnTo>
                    <a:pt x="13144" y="7113"/>
                  </a:lnTo>
                  <a:lnTo>
                    <a:pt x="12799" y="7113"/>
                  </a:lnTo>
                  <a:lnTo>
                    <a:pt x="12799" y="6161"/>
                  </a:lnTo>
                  <a:lnTo>
                    <a:pt x="12662" y="7763"/>
                  </a:lnTo>
                  <a:cubicBezTo>
                    <a:pt x="12548" y="7560"/>
                    <a:pt x="12443" y="7394"/>
                    <a:pt x="12345" y="7265"/>
                  </a:cubicBezTo>
                  <a:cubicBezTo>
                    <a:pt x="12248" y="7135"/>
                    <a:pt x="12150" y="7071"/>
                    <a:pt x="12053" y="7071"/>
                  </a:cubicBezTo>
                  <a:cubicBezTo>
                    <a:pt x="11678" y="7071"/>
                    <a:pt x="11491" y="8253"/>
                    <a:pt x="11491" y="10616"/>
                  </a:cubicBezTo>
                  <a:cubicBezTo>
                    <a:pt x="11491" y="12910"/>
                    <a:pt x="11678" y="14057"/>
                    <a:pt x="12053" y="14057"/>
                  </a:cubicBezTo>
                  <a:cubicBezTo>
                    <a:pt x="12191" y="14057"/>
                    <a:pt x="12320" y="13975"/>
                    <a:pt x="12437" y="13811"/>
                  </a:cubicBezTo>
                  <a:cubicBezTo>
                    <a:pt x="12555" y="13646"/>
                    <a:pt x="12673" y="13389"/>
                    <a:pt x="12791" y="13040"/>
                  </a:cubicBezTo>
                  <a:lnTo>
                    <a:pt x="12791" y="15778"/>
                  </a:lnTo>
                  <a:cubicBezTo>
                    <a:pt x="12675" y="16107"/>
                    <a:pt x="12557" y="16334"/>
                    <a:pt x="12439" y="16460"/>
                  </a:cubicBezTo>
                  <a:cubicBezTo>
                    <a:pt x="12320" y="16586"/>
                    <a:pt x="12170" y="16648"/>
                    <a:pt x="11989" y="16648"/>
                  </a:cubicBezTo>
                  <a:cubicBezTo>
                    <a:pt x="11168" y="16648"/>
                    <a:pt x="10757" y="14645"/>
                    <a:pt x="10757" y="10637"/>
                  </a:cubicBezTo>
                  <a:cubicBezTo>
                    <a:pt x="10757" y="8644"/>
                    <a:pt x="10869" y="7121"/>
                    <a:pt x="11092" y="6069"/>
                  </a:cubicBezTo>
                  <a:cubicBezTo>
                    <a:pt x="11316" y="5016"/>
                    <a:pt x="11636" y="4490"/>
                    <a:pt x="12053" y="4490"/>
                  </a:cubicBezTo>
                  <a:cubicBezTo>
                    <a:pt x="12358" y="4490"/>
                    <a:pt x="12632" y="4756"/>
                    <a:pt x="12874" y="5287"/>
                  </a:cubicBezTo>
                  <a:lnTo>
                    <a:pt x="12844" y="5638"/>
                  </a:lnTo>
                  <a:lnTo>
                    <a:pt x="13195" y="4689"/>
                  </a:lnTo>
                  <a:close/>
                  <a:moveTo>
                    <a:pt x="8028" y="0"/>
                  </a:moveTo>
                  <a:cubicBezTo>
                    <a:pt x="8277" y="0"/>
                    <a:pt x="8498" y="164"/>
                    <a:pt x="8691" y="493"/>
                  </a:cubicBezTo>
                  <a:lnTo>
                    <a:pt x="8507" y="2843"/>
                  </a:lnTo>
                  <a:cubicBezTo>
                    <a:pt x="8362" y="2640"/>
                    <a:pt x="8229" y="2539"/>
                    <a:pt x="8106" y="2539"/>
                  </a:cubicBezTo>
                  <a:cubicBezTo>
                    <a:pt x="8004" y="2539"/>
                    <a:pt x="7930" y="2673"/>
                    <a:pt x="7884" y="2943"/>
                  </a:cubicBezTo>
                  <a:cubicBezTo>
                    <a:pt x="7838" y="3212"/>
                    <a:pt x="7816" y="3556"/>
                    <a:pt x="7816" y="3976"/>
                  </a:cubicBezTo>
                  <a:lnTo>
                    <a:pt x="7816" y="4710"/>
                  </a:lnTo>
                  <a:lnTo>
                    <a:pt x="8439" y="4710"/>
                  </a:lnTo>
                  <a:lnTo>
                    <a:pt x="8439" y="6987"/>
                  </a:lnTo>
                  <a:lnTo>
                    <a:pt x="8583" y="6100"/>
                  </a:lnTo>
                  <a:cubicBezTo>
                    <a:pt x="8804" y="5027"/>
                    <a:pt x="9110" y="4490"/>
                    <a:pt x="9500" y="4490"/>
                  </a:cubicBezTo>
                  <a:cubicBezTo>
                    <a:pt x="9873" y="4490"/>
                    <a:pt x="10163" y="4962"/>
                    <a:pt x="10371" y="5906"/>
                  </a:cubicBezTo>
                  <a:cubicBezTo>
                    <a:pt x="10578" y="6850"/>
                    <a:pt x="10682" y="8155"/>
                    <a:pt x="10682" y="9819"/>
                  </a:cubicBezTo>
                  <a:lnTo>
                    <a:pt x="10682" y="11372"/>
                  </a:lnTo>
                  <a:lnTo>
                    <a:pt x="8981" y="11372"/>
                  </a:lnTo>
                  <a:cubicBezTo>
                    <a:pt x="8989" y="12281"/>
                    <a:pt x="9049" y="12991"/>
                    <a:pt x="9162" y="13501"/>
                  </a:cubicBezTo>
                  <a:cubicBezTo>
                    <a:pt x="9276" y="14012"/>
                    <a:pt x="9435" y="14267"/>
                    <a:pt x="9639" y="14267"/>
                  </a:cubicBezTo>
                  <a:cubicBezTo>
                    <a:pt x="9798" y="14267"/>
                    <a:pt x="9948" y="14194"/>
                    <a:pt x="10090" y="14047"/>
                  </a:cubicBezTo>
                  <a:cubicBezTo>
                    <a:pt x="10231" y="13900"/>
                    <a:pt x="10379" y="13666"/>
                    <a:pt x="10533" y="13344"/>
                  </a:cubicBezTo>
                  <a:lnTo>
                    <a:pt x="10533" y="15820"/>
                  </a:lnTo>
                  <a:cubicBezTo>
                    <a:pt x="10408" y="16100"/>
                    <a:pt x="10273" y="16308"/>
                    <a:pt x="10130" y="16444"/>
                  </a:cubicBezTo>
                  <a:cubicBezTo>
                    <a:pt x="9987" y="16580"/>
                    <a:pt x="9812" y="16648"/>
                    <a:pt x="9606" y="16648"/>
                  </a:cubicBezTo>
                  <a:cubicBezTo>
                    <a:pt x="9181" y="16648"/>
                    <a:pt x="8849" y="16127"/>
                    <a:pt x="8610" y="15085"/>
                  </a:cubicBezTo>
                  <a:cubicBezTo>
                    <a:pt x="8371" y="14043"/>
                    <a:pt x="8252" y="12568"/>
                    <a:pt x="8252" y="10658"/>
                  </a:cubicBezTo>
                  <a:cubicBezTo>
                    <a:pt x="8252" y="9676"/>
                    <a:pt x="8279" y="8805"/>
                    <a:pt x="8335" y="8045"/>
                  </a:cubicBezTo>
                  <a:lnTo>
                    <a:pt x="8426" y="7113"/>
                  </a:lnTo>
                  <a:lnTo>
                    <a:pt x="7816" y="7113"/>
                  </a:lnTo>
                  <a:lnTo>
                    <a:pt x="7816" y="16439"/>
                  </a:lnTo>
                  <a:lnTo>
                    <a:pt x="7096" y="16439"/>
                  </a:lnTo>
                  <a:lnTo>
                    <a:pt x="7096" y="7113"/>
                  </a:lnTo>
                  <a:lnTo>
                    <a:pt x="6860" y="7113"/>
                  </a:lnTo>
                  <a:lnTo>
                    <a:pt x="6852" y="7585"/>
                  </a:lnTo>
                  <a:cubicBezTo>
                    <a:pt x="6793" y="7515"/>
                    <a:pt x="6723" y="7480"/>
                    <a:pt x="6639" y="7480"/>
                  </a:cubicBezTo>
                  <a:cubicBezTo>
                    <a:pt x="6410" y="7480"/>
                    <a:pt x="6231" y="7742"/>
                    <a:pt x="6102" y="8267"/>
                  </a:cubicBezTo>
                  <a:cubicBezTo>
                    <a:pt x="5974" y="8791"/>
                    <a:pt x="5910" y="9525"/>
                    <a:pt x="5910" y="10470"/>
                  </a:cubicBezTo>
                  <a:lnTo>
                    <a:pt x="5910" y="16439"/>
                  </a:lnTo>
                  <a:lnTo>
                    <a:pt x="5190" y="16439"/>
                  </a:lnTo>
                  <a:lnTo>
                    <a:pt x="5190" y="4710"/>
                  </a:lnTo>
                  <a:lnTo>
                    <a:pt x="5736" y="4710"/>
                  </a:lnTo>
                  <a:lnTo>
                    <a:pt x="5842" y="6682"/>
                  </a:lnTo>
                  <a:lnTo>
                    <a:pt x="5877" y="6682"/>
                  </a:lnTo>
                  <a:cubicBezTo>
                    <a:pt x="5959" y="6025"/>
                    <a:pt x="6069" y="5495"/>
                    <a:pt x="6209" y="5093"/>
                  </a:cubicBezTo>
                  <a:cubicBezTo>
                    <a:pt x="6348" y="4691"/>
                    <a:pt x="6499" y="4490"/>
                    <a:pt x="6663" y="4490"/>
                  </a:cubicBezTo>
                  <a:cubicBezTo>
                    <a:pt x="6760" y="4490"/>
                    <a:pt x="6841" y="4521"/>
                    <a:pt x="6906" y="4584"/>
                  </a:cubicBezTo>
                  <a:lnTo>
                    <a:pt x="6896" y="5145"/>
                  </a:lnTo>
                  <a:lnTo>
                    <a:pt x="7096" y="4710"/>
                  </a:lnTo>
                  <a:lnTo>
                    <a:pt x="7096" y="3850"/>
                  </a:lnTo>
                  <a:cubicBezTo>
                    <a:pt x="7096" y="2514"/>
                    <a:pt x="7170" y="1539"/>
                    <a:pt x="7318" y="923"/>
                  </a:cubicBezTo>
                  <a:cubicBezTo>
                    <a:pt x="7466" y="308"/>
                    <a:pt x="7702" y="0"/>
                    <a:pt x="802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84" name="Group 10"/>
            <p:cNvGrpSpPr/>
            <p:nvPr/>
          </p:nvGrpSpPr>
          <p:grpSpPr>
            <a:xfrm>
              <a:off x="-2" y="-2"/>
              <a:ext cx="538257" cy="547436"/>
              <a:chOff x="0" y="0"/>
              <a:chExt cx="538255" cy="547434"/>
            </a:xfrm>
          </p:grpSpPr>
          <p:sp>
            <p:nvSpPr>
              <p:cNvPr id="781" name="TextBox 12"/>
              <p:cNvSpPr/>
              <p:nvPr/>
            </p:nvSpPr>
            <p:spPr>
              <a:xfrm>
                <a:off x="225456" y="-1"/>
                <a:ext cx="312800" cy="45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30" y="3753"/>
                    </a:moveTo>
                    <a:lnTo>
                      <a:pt x="6630" y="10165"/>
                    </a:lnTo>
                    <a:lnTo>
                      <a:pt x="8811" y="10165"/>
                    </a:lnTo>
                    <a:cubicBezTo>
                      <a:pt x="10850" y="10165"/>
                      <a:pt x="12375" y="9886"/>
                      <a:pt x="13388" y="9330"/>
                    </a:cubicBezTo>
                    <a:cubicBezTo>
                      <a:pt x="14400" y="8773"/>
                      <a:pt x="14906" y="7963"/>
                      <a:pt x="14906" y="6900"/>
                    </a:cubicBezTo>
                    <a:cubicBezTo>
                      <a:pt x="14906" y="5826"/>
                      <a:pt x="14482" y="5033"/>
                      <a:pt x="13634" y="4521"/>
                    </a:cubicBezTo>
                    <a:cubicBezTo>
                      <a:pt x="12785" y="4009"/>
                      <a:pt x="11456" y="3753"/>
                      <a:pt x="9645" y="3753"/>
                    </a:cubicBezTo>
                    <a:close/>
                    <a:moveTo>
                      <a:pt x="0" y="0"/>
                    </a:moveTo>
                    <a:lnTo>
                      <a:pt x="9987" y="0"/>
                    </a:lnTo>
                    <a:cubicBezTo>
                      <a:pt x="13780" y="0"/>
                      <a:pt x="16663" y="564"/>
                      <a:pt x="18638" y="1692"/>
                    </a:cubicBezTo>
                    <a:cubicBezTo>
                      <a:pt x="20613" y="2819"/>
                      <a:pt x="21600" y="4501"/>
                      <a:pt x="21600" y="6737"/>
                    </a:cubicBezTo>
                    <a:cubicBezTo>
                      <a:pt x="21600" y="9062"/>
                      <a:pt x="20549" y="10839"/>
                      <a:pt x="18446" y="12071"/>
                    </a:cubicBezTo>
                    <a:cubicBezTo>
                      <a:pt x="16343" y="13302"/>
                      <a:pt x="13352" y="13917"/>
                      <a:pt x="9474" y="13917"/>
                    </a:cubicBezTo>
                    <a:lnTo>
                      <a:pt x="6630" y="13917"/>
                    </a:lnTo>
                    <a:lnTo>
                      <a:pt x="663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lnSpc>
                    <a:spcPct val="85000"/>
                  </a:lnSpc>
                  <a:defRPr sz="1400" b="1" spc="-15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pPr>
                <a:endParaRPr/>
              </a:p>
            </p:txBody>
          </p:sp>
          <p:sp>
            <p:nvSpPr>
              <p:cNvPr id="782" name="Arrow: Down 13"/>
              <p:cNvSpPr/>
              <p:nvPr/>
            </p:nvSpPr>
            <p:spPr>
              <a:xfrm rot="5400000">
                <a:off x="80983" y="90917"/>
                <a:ext cx="157877" cy="3198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269"/>
                    </a:moveTo>
                    <a:lnTo>
                      <a:pt x="5400" y="16269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269"/>
                    </a:lnTo>
                    <a:lnTo>
                      <a:pt x="21600" y="16269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3" name="Arrow: Down 14"/>
              <p:cNvSpPr/>
              <p:nvPr/>
            </p:nvSpPr>
            <p:spPr>
              <a:xfrm>
                <a:off x="180198" y="208881"/>
                <a:ext cx="187396" cy="338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622"/>
                    </a:moveTo>
                    <a:lnTo>
                      <a:pt x="5400" y="15622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5622"/>
                    </a:lnTo>
                    <a:lnTo>
                      <a:pt x="21600" y="15622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785" name="Text Placeholder 2"/>
            <p:cNvSpPr txBox="1"/>
            <p:nvPr/>
          </p:nvSpPr>
          <p:spPr>
            <a:xfrm>
              <a:off x="412849" y="428827"/>
              <a:ext cx="2094310" cy="218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r">
                <a:lnSpc>
                  <a:spcPct val="85000"/>
                </a:lnSpc>
                <a:defRPr sz="800" spc="3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BUSINESS STARTUP</a:t>
              </a:r>
            </a:p>
          </p:txBody>
        </p:sp>
      </p:grpSp>
      <p:sp>
        <p:nvSpPr>
          <p:cNvPr id="787" name="Text Placeholder 2"/>
          <p:cNvSpPr txBox="1"/>
          <p:nvPr/>
        </p:nvSpPr>
        <p:spPr>
          <a:xfrm>
            <a:off x="425014" y="363600"/>
            <a:ext cx="3865050" cy="1101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85000"/>
              </a:lnSpc>
              <a:defRPr sz="3600" b="1" spc="-1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Renovis </a:t>
            </a:r>
            <a:r>
              <a:rPr b="0"/>
              <a:t>Call Center</a:t>
            </a:r>
          </a:p>
        </p:txBody>
      </p:sp>
      <p:grpSp>
        <p:nvGrpSpPr>
          <p:cNvPr id="791" name="Group 34"/>
          <p:cNvGrpSpPr/>
          <p:nvPr/>
        </p:nvGrpSpPr>
        <p:grpSpPr>
          <a:xfrm>
            <a:off x="559173" y="1406676"/>
            <a:ext cx="509246" cy="101855"/>
            <a:chOff x="-1" y="-1"/>
            <a:chExt cx="509245" cy="101854"/>
          </a:xfrm>
        </p:grpSpPr>
        <p:sp>
          <p:nvSpPr>
            <p:cNvPr id="788" name="Oval 35"/>
            <p:cNvSpPr/>
            <p:nvPr/>
          </p:nvSpPr>
          <p:spPr>
            <a:xfrm>
              <a:off x="-2" y="-2"/>
              <a:ext cx="101854" cy="101856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9" name="Oval 36"/>
            <p:cNvSpPr/>
            <p:nvPr/>
          </p:nvSpPr>
          <p:spPr>
            <a:xfrm>
              <a:off x="203695" y="-2"/>
              <a:ext cx="101853" cy="101856"/>
            </a:xfrm>
            <a:prstGeom prst="ellipse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0" name="Oval 37"/>
            <p:cNvSpPr/>
            <p:nvPr/>
          </p:nvSpPr>
          <p:spPr>
            <a:xfrm>
              <a:off x="407392" y="-2"/>
              <a:ext cx="101853" cy="101856"/>
            </a:xfrm>
            <a:prstGeom prst="ellipse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92" name="Rectangle 39"/>
          <p:cNvSpPr txBox="1"/>
          <p:nvPr/>
        </p:nvSpPr>
        <p:spPr>
          <a:xfrm>
            <a:off x="417527" y="1705287"/>
            <a:ext cx="5058608" cy="8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20000"/>
              </a:lnSpc>
              <a:defRPr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The Call Center will serve as a direct link between aligned beneficiaries and Renovis Case Management staff and Care Coordinators</a:t>
            </a:r>
          </a:p>
        </p:txBody>
      </p:sp>
      <p:grpSp>
        <p:nvGrpSpPr>
          <p:cNvPr id="795" name="Rectangle: Rounded Corners 523"/>
          <p:cNvGrpSpPr/>
          <p:nvPr/>
        </p:nvGrpSpPr>
        <p:grpSpPr>
          <a:xfrm>
            <a:off x="425013" y="3165912"/>
            <a:ext cx="5085062" cy="568387"/>
            <a:chOff x="0" y="0"/>
            <a:chExt cx="5085060" cy="568385"/>
          </a:xfrm>
        </p:grpSpPr>
        <p:sp>
          <p:nvSpPr>
            <p:cNvPr id="793" name="Rounded Rectangle"/>
            <p:cNvSpPr/>
            <p:nvPr/>
          </p:nvSpPr>
          <p:spPr>
            <a:xfrm>
              <a:off x="0" y="0"/>
              <a:ext cx="5085062" cy="56838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794" name="24/7 with scripted Work-Flow"/>
            <p:cNvSpPr txBox="1"/>
            <p:nvPr/>
          </p:nvSpPr>
          <p:spPr>
            <a:xfrm>
              <a:off x="83236" y="105123"/>
              <a:ext cx="4918590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/>
            </a:lstStyle>
            <a:p>
              <a:r>
                <a:t>24/7 with scripted Work-Flow</a:t>
              </a:r>
            </a:p>
          </p:txBody>
        </p:sp>
      </p:grpSp>
      <p:grpSp>
        <p:nvGrpSpPr>
          <p:cNvPr id="798" name="Rectangle: Rounded Corners 523"/>
          <p:cNvGrpSpPr/>
          <p:nvPr/>
        </p:nvGrpSpPr>
        <p:grpSpPr>
          <a:xfrm>
            <a:off x="419380" y="3979738"/>
            <a:ext cx="5085060" cy="568387"/>
            <a:chOff x="0" y="0"/>
            <a:chExt cx="5085059" cy="568385"/>
          </a:xfrm>
        </p:grpSpPr>
        <p:sp>
          <p:nvSpPr>
            <p:cNvPr id="796" name="Rounded Rectangle"/>
            <p:cNvSpPr/>
            <p:nvPr/>
          </p:nvSpPr>
          <p:spPr>
            <a:xfrm>
              <a:off x="0" y="0"/>
              <a:ext cx="5085060" cy="56838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7" name="CEHospital at Home Interface"/>
            <p:cNvSpPr txBox="1"/>
            <p:nvPr/>
          </p:nvSpPr>
          <p:spPr>
            <a:xfrm>
              <a:off x="83237" y="105123"/>
              <a:ext cx="4918586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CE</a:t>
              </a:r>
              <a:r>
                <a:rPr>
                  <a:solidFill>
                    <a:srgbClr val="000000"/>
                  </a:solidFill>
                </a:rPr>
                <a:t>Hospital at Home Interface</a:t>
              </a:r>
            </a:p>
          </p:txBody>
        </p:sp>
      </p:grpSp>
      <p:grpSp>
        <p:nvGrpSpPr>
          <p:cNvPr id="801" name="Rectangle: Rounded Corners 523"/>
          <p:cNvGrpSpPr/>
          <p:nvPr/>
        </p:nvGrpSpPr>
        <p:grpSpPr>
          <a:xfrm>
            <a:off x="425013" y="4952874"/>
            <a:ext cx="5085062" cy="568387"/>
            <a:chOff x="0" y="0"/>
            <a:chExt cx="5085060" cy="568385"/>
          </a:xfrm>
        </p:grpSpPr>
        <p:sp>
          <p:nvSpPr>
            <p:cNvPr id="799" name="Rounded Rectangle"/>
            <p:cNvSpPr/>
            <p:nvPr/>
          </p:nvSpPr>
          <p:spPr>
            <a:xfrm>
              <a:off x="0" y="0"/>
              <a:ext cx="5085062" cy="56838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00" name="Telehealth Support"/>
            <p:cNvSpPr txBox="1"/>
            <p:nvPr/>
          </p:nvSpPr>
          <p:spPr>
            <a:xfrm>
              <a:off x="83236" y="105123"/>
              <a:ext cx="4918590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/>
            </a:lstStyle>
            <a:p>
              <a:r>
                <a:t>Telehealth Support</a:t>
              </a:r>
            </a:p>
          </p:txBody>
        </p:sp>
      </p:grpSp>
      <p:grpSp>
        <p:nvGrpSpPr>
          <p:cNvPr id="804" name="Rectangle: Rounded Corners 523"/>
          <p:cNvGrpSpPr/>
          <p:nvPr/>
        </p:nvGrpSpPr>
        <p:grpSpPr>
          <a:xfrm>
            <a:off x="425013" y="5926013"/>
            <a:ext cx="5085061" cy="568387"/>
            <a:chOff x="0" y="0"/>
            <a:chExt cx="5085060" cy="568385"/>
          </a:xfrm>
        </p:grpSpPr>
        <p:sp>
          <p:nvSpPr>
            <p:cNvPr id="802" name="Rounded Rectangle"/>
            <p:cNvSpPr/>
            <p:nvPr/>
          </p:nvSpPr>
          <p:spPr>
            <a:xfrm>
              <a:off x="0" y="0"/>
              <a:ext cx="5085061" cy="56838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803" name="AM Call Log sent to CM Pods"/>
            <p:cNvSpPr txBox="1"/>
            <p:nvPr/>
          </p:nvSpPr>
          <p:spPr>
            <a:xfrm>
              <a:off x="83236" y="105124"/>
              <a:ext cx="4918589" cy="35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/>
              <a:r>
                <a:t>AM Call Log sent to Care Manager Pods</a:t>
              </a:r>
            </a:p>
          </p:txBody>
        </p:sp>
      </p:grpSp>
      <p:grpSp>
        <p:nvGrpSpPr>
          <p:cNvPr id="807" name="Picture Placeholder 6"/>
          <p:cNvGrpSpPr/>
          <p:nvPr/>
        </p:nvGrpSpPr>
        <p:grpSpPr>
          <a:xfrm>
            <a:off x="6093944" y="0"/>
            <a:ext cx="6098059" cy="6858000"/>
            <a:chOff x="0" y="0"/>
            <a:chExt cx="6098057" cy="6858000"/>
          </a:xfrm>
        </p:grpSpPr>
        <p:sp>
          <p:nvSpPr>
            <p:cNvPr id="805" name="Rectangle"/>
            <p:cNvSpPr/>
            <p:nvPr/>
          </p:nvSpPr>
          <p:spPr>
            <a:xfrm>
              <a:off x="-1" y="0"/>
              <a:ext cx="6098059" cy="68580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806" name="image20.jpeg" descr="image20.jpeg"/>
            <p:cNvPicPr>
              <a:picLocks noChangeAspect="1"/>
            </p:cNvPicPr>
            <p:nvPr/>
          </p:nvPicPr>
          <p:blipFill>
            <a:blip r:embed="rId2"/>
            <a:srcRect l="20363" r="20363"/>
            <a:stretch>
              <a:fillRect/>
            </a:stretch>
          </p:blipFill>
          <p:spPr>
            <a:xfrm>
              <a:off x="-1" y="0"/>
              <a:ext cx="6098059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2" presetClass="entr" presetSubtype="4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" presetClass="entr" presetSubtype="4" fill="hold" grpId="6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4" fill="hold" grpId="7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0"/>
                            </p:stCondLst>
                            <p:childTnLst>
                              <p:par>
                                <p:cTn id="37" presetID="2" presetClass="entr" presetSubtype="4" fill="hold" grpId="8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" presetClass="entr" presetSubtype="4" fill="hold" grpId="9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4" animBg="1" advAuto="0"/>
      <p:bldP spid="786" grpId="3" animBg="1" advAuto="0"/>
      <p:bldP spid="787" grpId="5" animBg="1" advAuto="0"/>
      <p:bldP spid="791" grpId="1" animBg="1" advAuto="0"/>
      <p:bldP spid="792" grpId="2" animBg="1" advAuto="0"/>
      <p:bldP spid="795" grpId="6" animBg="1" advAuto="0"/>
      <p:bldP spid="798" grpId="7" animBg="1" advAuto="0"/>
      <p:bldP spid="801" grpId="8" animBg="1" advAuto="0"/>
      <p:bldP spid="804" grpId="9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352285" y="6412574"/>
            <a:ext cx="273652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816" name="Care Management Program Org-Chart"/>
          <p:cNvSpPr txBox="1"/>
          <p:nvPr/>
        </p:nvSpPr>
        <p:spPr>
          <a:xfrm>
            <a:off x="485375" y="-24365"/>
            <a:ext cx="5869113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t>Renovis Organizational Structure</a:t>
            </a:r>
          </a:p>
        </p:txBody>
      </p:sp>
      <p:pic>
        <p:nvPicPr>
          <p:cNvPr id="817" name="Picture 2" descr="Picture 2"/>
          <p:cNvPicPr>
            <a:picLocks noChangeAspect="1"/>
          </p:cNvPicPr>
          <p:nvPr/>
        </p:nvPicPr>
        <p:blipFill>
          <a:blip r:embed="rId2"/>
          <a:srcRect l="40451" t="38031" r="40993" b="14613"/>
          <a:stretch>
            <a:fillRect/>
          </a:stretch>
        </p:blipFill>
        <p:spPr>
          <a:xfrm>
            <a:off x="305444" y="545022"/>
            <a:ext cx="11671410" cy="631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Picture Placeholder 3"/>
          <p:cNvGrpSpPr/>
          <p:nvPr/>
        </p:nvGrpSpPr>
        <p:grpSpPr>
          <a:xfrm>
            <a:off x="0" y="-1"/>
            <a:ext cx="12192000" cy="6858005"/>
            <a:chOff x="0" y="0"/>
            <a:chExt cx="12192000" cy="6858003"/>
          </a:xfrm>
        </p:grpSpPr>
        <p:sp>
          <p:nvSpPr>
            <p:cNvPr id="521" name="Rectangle"/>
            <p:cNvSpPr/>
            <p:nvPr/>
          </p:nvSpPr>
          <p:spPr>
            <a:xfrm>
              <a:off x="0" y="-1"/>
              <a:ext cx="12192000" cy="6858004"/>
            </a:xfrm>
            <a:prstGeom prst="rect">
              <a:avLst/>
            </a:prstGeom>
            <a:solidFill>
              <a:srgbClr val="F2F2F2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522" name="image10.jpeg" descr="image10.jpeg"/>
            <p:cNvPicPr>
              <a:picLocks noChangeAspect="1"/>
            </p:cNvPicPr>
            <p:nvPr/>
          </p:nvPicPr>
          <p:blipFill>
            <a:blip r:embed="rId2"/>
            <a:srcRect t="7859" b="7859"/>
            <a:stretch>
              <a:fillRect/>
            </a:stretch>
          </p:blipFill>
          <p:spPr>
            <a:xfrm>
              <a:off x="0" y="0"/>
              <a:ext cx="12192000" cy="6858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4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B2C4D">
                  <a:alpha val="85000"/>
                </a:srgbClr>
              </a:gs>
              <a:gs pos="41000">
                <a:srgbClr val="0B2C4D">
                  <a:alpha val="80000"/>
                </a:srgbClr>
              </a:gs>
              <a:gs pos="66000">
                <a:srgbClr val="0B2C4D">
                  <a:alpha val="70000"/>
                </a:srgbClr>
              </a:gs>
              <a:gs pos="100000">
                <a:srgbClr val="0B2C4D">
                  <a:alpha val="40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31" name="Group 5"/>
          <p:cNvGrpSpPr/>
          <p:nvPr/>
        </p:nvGrpSpPr>
        <p:grpSpPr>
          <a:xfrm>
            <a:off x="3810078" y="1303609"/>
            <a:ext cx="4611236" cy="4303395"/>
            <a:chOff x="-14" y="0"/>
            <a:chExt cx="4611234" cy="4303393"/>
          </a:xfrm>
        </p:grpSpPr>
        <p:sp>
          <p:nvSpPr>
            <p:cNvPr id="525" name="Freeform: Shape 26"/>
            <p:cNvSpPr/>
            <p:nvPr/>
          </p:nvSpPr>
          <p:spPr>
            <a:xfrm>
              <a:off x="3375444" y="1015190"/>
              <a:ext cx="1235777" cy="3142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1" h="21600" extrusionOk="0">
                  <a:moveTo>
                    <a:pt x="13802" y="0"/>
                  </a:moveTo>
                  <a:cubicBezTo>
                    <a:pt x="21600" y="7560"/>
                    <a:pt x="16802" y="16748"/>
                    <a:pt x="2523" y="21600"/>
                  </a:cubicBezTo>
                  <a:lnTo>
                    <a:pt x="0" y="19855"/>
                  </a:lnTo>
                  <a:lnTo>
                    <a:pt x="2009" y="19127"/>
                  </a:lnTo>
                  <a:cubicBezTo>
                    <a:pt x="8840" y="16394"/>
                    <a:pt x="13195" y="12258"/>
                    <a:pt x="13195" y="7630"/>
                  </a:cubicBezTo>
                  <a:cubicBezTo>
                    <a:pt x="13195" y="5573"/>
                    <a:pt x="12334" y="3613"/>
                    <a:pt x="10779" y="1830"/>
                  </a:cubicBezTo>
                  <a:lnTo>
                    <a:pt x="9900" y="94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26" name="Arc 31"/>
            <p:cNvSpPr/>
            <p:nvPr/>
          </p:nvSpPr>
          <p:spPr>
            <a:xfrm>
              <a:off x="466178" y="195205"/>
              <a:ext cx="3849860" cy="4108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6" h="20090" extrusionOk="0">
                  <a:moveTo>
                    <a:pt x="13919" y="0"/>
                  </a:moveTo>
                  <a:cubicBezTo>
                    <a:pt x="19456" y="2722"/>
                    <a:pt x="21600" y="9155"/>
                    <a:pt x="18709" y="14368"/>
                  </a:cubicBezTo>
                  <a:cubicBezTo>
                    <a:pt x="15817" y="19581"/>
                    <a:pt x="8985" y="21600"/>
                    <a:pt x="3448" y="18878"/>
                  </a:cubicBezTo>
                  <a:cubicBezTo>
                    <a:pt x="2127" y="18228"/>
                    <a:pt x="955" y="17339"/>
                    <a:pt x="0" y="16261"/>
                  </a:cubicBezTo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27" name="Freeform: Shape 48"/>
            <p:cNvSpPr/>
            <p:nvPr/>
          </p:nvSpPr>
          <p:spPr>
            <a:xfrm>
              <a:off x="-15" y="-1"/>
              <a:ext cx="2027389" cy="2903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20414" y="0"/>
                  </a:moveTo>
                  <a:lnTo>
                    <a:pt x="20560" y="1973"/>
                  </a:lnTo>
                  <a:lnTo>
                    <a:pt x="19652" y="2007"/>
                  </a:lnTo>
                  <a:cubicBezTo>
                    <a:pt x="10113" y="2717"/>
                    <a:pt x="2670" y="8626"/>
                    <a:pt x="2670" y="15810"/>
                  </a:cubicBezTo>
                  <a:cubicBezTo>
                    <a:pt x="2670" y="17247"/>
                    <a:pt x="2968" y="18633"/>
                    <a:pt x="3520" y="19936"/>
                  </a:cubicBezTo>
                  <a:lnTo>
                    <a:pt x="3992" y="20881"/>
                  </a:lnTo>
                  <a:lnTo>
                    <a:pt x="1495" y="21600"/>
                  </a:lnTo>
                  <a:cubicBezTo>
                    <a:pt x="-1040" y="16867"/>
                    <a:pt x="-322" y="11530"/>
                    <a:pt x="3425" y="7252"/>
                  </a:cubicBezTo>
                  <a:cubicBezTo>
                    <a:pt x="7172" y="2974"/>
                    <a:pt x="13492" y="276"/>
                    <a:pt x="2041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28" name="Arc 49"/>
            <p:cNvSpPr/>
            <p:nvPr/>
          </p:nvSpPr>
          <p:spPr>
            <a:xfrm>
              <a:off x="644612" y="226450"/>
              <a:ext cx="2908213" cy="714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79" extrusionOk="0">
                  <a:moveTo>
                    <a:pt x="0" y="16179"/>
                  </a:moveTo>
                  <a:cubicBezTo>
                    <a:pt x="4860" y="-2387"/>
                    <a:pt x="13734" y="-5421"/>
                    <a:pt x="19821" y="9401"/>
                  </a:cubicBezTo>
                  <a:cubicBezTo>
                    <a:pt x="20462" y="10963"/>
                    <a:pt x="21057" y="12691"/>
                    <a:pt x="21600" y="14568"/>
                  </a:cubicBezTo>
                </a:path>
              </a:pathLst>
            </a:custGeom>
            <a:noFill/>
            <a:ln w="57150" cap="rnd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29" name="Freeform: Shape 50"/>
            <p:cNvSpPr/>
            <p:nvPr/>
          </p:nvSpPr>
          <p:spPr>
            <a:xfrm>
              <a:off x="638220" y="3133763"/>
              <a:ext cx="1674097" cy="85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1942" y="0"/>
                  </a:moveTo>
                  <a:lnTo>
                    <a:pt x="2516" y="1408"/>
                  </a:lnTo>
                  <a:cubicBezTo>
                    <a:pt x="6488" y="10244"/>
                    <a:pt x="12500" y="15877"/>
                    <a:pt x="19229" y="15877"/>
                  </a:cubicBezTo>
                  <a:lnTo>
                    <a:pt x="21363" y="15679"/>
                  </a:lnTo>
                  <a:lnTo>
                    <a:pt x="21600" y="20081"/>
                  </a:lnTo>
                  <a:cubicBezTo>
                    <a:pt x="13239" y="21600"/>
                    <a:pt x="5052" y="15006"/>
                    <a:pt x="0" y="26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0" name="Arc 51"/>
            <p:cNvSpPr/>
            <p:nvPr/>
          </p:nvSpPr>
          <p:spPr>
            <a:xfrm>
              <a:off x="1862467" y="438185"/>
              <a:ext cx="1953156" cy="194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0292" extrusionOk="0">
                  <a:moveTo>
                    <a:pt x="0" y="223"/>
                  </a:moveTo>
                  <a:cubicBezTo>
                    <a:pt x="10139" y="-1308"/>
                    <a:pt x="19670" y="5222"/>
                    <a:pt x="21290" y="14808"/>
                  </a:cubicBezTo>
                  <a:cubicBezTo>
                    <a:pt x="21597" y="16624"/>
                    <a:pt x="21600" y="18475"/>
                    <a:pt x="21300" y="20292"/>
                  </a:cubicBezTo>
                </a:path>
              </a:pathLst>
            </a:custGeom>
            <a:noFill/>
            <a:ln w="57150" cap="rnd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</p:grpSp>
      <p:grpSp>
        <p:nvGrpSpPr>
          <p:cNvPr id="538" name="Group 59"/>
          <p:cNvGrpSpPr/>
          <p:nvPr/>
        </p:nvGrpSpPr>
        <p:grpSpPr>
          <a:xfrm>
            <a:off x="1185863" y="-1136315"/>
            <a:ext cx="9904888" cy="8947707"/>
            <a:chOff x="0" y="0"/>
            <a:chExt cx="9904886" cy="8947705"/>
          </a:xfrm>
        </p:grpSpPr>
        <p:sp>
          <p:nvSpPr>
            <p:cNvPr id="532" name="Freeform: Shape 60"/>
            <p:cNvSpPr/>
            <p:nvPr/>
          </p:nvSpPr>
          <p:spPr>
            <a:xfrm>
              <a:off x="7250452" y="2180620"/>
              <a:ext cx="2654435" cy="675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1" h="21600" extrusionOk="0">
                  <a:moveTo>
                    <a:pt x="13802" y="0"/>
                  </a:moveTo>
                  <a:cubicBezTo>
                    <a:pt x="21600" y="7560"/>
                    <a:pt x="16802" y="16748"/>
                    <a:pt x="2523" y="21600"/>
                  </a:cubicBezTo>
                  <a:lnTo>
                    <a:pt x="0" y="19855"/>
                  </a:lnTo>
                  <a:lnTo>
                    <a:pt x="2009" y="19127"/>
                  </a:lnTo>
                  <a:cubicBezTo>
                    <a:pt x="8840" y="16394"/>
                    <a:pt x="13195" y="12258"/>
                    <a:pt x="13195" y="7630"/>
                  </a:cubicBezTo>
                  <a:cubicBezTo>
                    <a:pt x="13195" y="5573"/>
                    <a:pt x="12334" y="3613"/>
                    <a:pt x="10779" y="1830"/>
                  </a:cubicBezTo>
                  <a:lnTo>
                    <a:pt x="9900" y="946"/>
                  </a:ln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3" name="Arc 61"/>
            <p:cNvSpPr/>
            <p:nvPr/>
          </p:nvSpPr>
          <p:spPr>
            <a:xfrm>
              <a:off x="1228554" y="681564"/>
              <a:ext cx="7746358" cy="8266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6" h="20090" extrusionOk="0">
                  <a:moveTo>
                    <a:pt x="13919" y="0"/>
                  </a:moveTo>
                  <a:cubicBezTo>
                    <a:pt x="19456" y="2722"/>
                    <a:pt x="21600" y="9155"/>
                    <a:pt x="18709" y="14368"/>
                  </a:cubicBezTo>
                  <a:cubicBezTo>
                    <a:pt x="15817" y="19581"/>
                    <a:pt x="8985" y="21600"/>
                    <a:pt x="3448" y="18878"/>
                  </a:cubicBezTo>
                  <a:cubicBezTo>
                    <a:pt x="2127" y="18228"/>
                    <a:pt x="955" y="17339"/>
                    <a:pt x="0" y="16261"/>
                  </a:cubicBezTo>
                </a:path>
              </a:pathLst>
            </a:custGeom>
            <a:noFill/>
            <a:ln w="57150" cap="flat">
              <a:solidFill>
                <a:srgbClr val="FFFFFF">
                  <a:alpha val="10000"/>
                </a:srgbClr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4" name="Freeform: Shape 62"/>
            <p:cNvSpPr/>
            <p:nvPr/>
          </p:nvSpPr>
          <p:spPr>
            <a:xfrm>
              <a:off x="0" y="0"/>
              <a:ext cx="4354808" cy="623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20414" y="0"/>
                  </a:moveTo>
                  <a:lnTo>
                    <a:pt x="20560" y="1973"/>
                  </a:lnTo>
                  <a:lnTo>
                    <a:pt x="19652" y="2007"/>
                  </a:lnTo>
                  <a:cubicBezTo>
                    <a:pt x="10113" y="2717"/>
                    <a:pt x="2670" y="8626"/>
                    <a:pt x="2670" y="15810"/>
                  </a:cubicBezTo>
                  <a:cubicBezTo>
                    <a:pt x="2670" y="17247"/>
                    <a:pt x="2968" y="18633"/>
                    <a:pt x="3520" y="19936"/>
                  </a:cubicBezTo>
                  <a:lnTo>
                    <a:pt x="3992" y="20881"/>
                  </a:lnTo>
                  <a:lnTo>
                    <a:pt x="1495" y="21600"/>
                  </a:lnTo>
                  <a:cubicBezTo>
                    <a:pt x="-1040" y="16867"/>
                    <a:pt x="-322" y="11530"/>
                    <a:pt x="3425" y="7252"/>
                  </a:cubicBezTo>
                  <a:cubicBezTo>
                    <a:pt x="7172" y="2974"/>
                    <a:pt x="13492" y="276"/>
                    <a:pt x="20414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5" name="Arc 63"/>
            <p:cNvSpPr/>
            <p:nvPr/>
          </p:nvSpPr>
          <p:spPr>
            <a:xfrm>
              <a:off x="1545056" y="691683"/>
              <a:ext cx="5932448" cy="14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79" extrusionOk="0">
                  <a:moveTo>
                    <a:pt x="0" y="16179"/>
                  </a:moveTo>
                  <a:cubicBezTo>
                    <a:pt x="4860" y="-2387"/>
                    <a:pt x="13734" y="-5421"/>
                    <a:pt x="19821" y="9401"/>
                  </a:cubicBezTo>
                  <a:cubicBezTo>
                    <a:pt x="20462" y="10963"/>
                    <a:pt x="21057" y="12691"/>
                    <a:pt x="21600" y="14568"/>
                  </a:cubicBezTo>
                </a:path>
              </a:pathLst>
            </a:custGeom>
            <a:noFill/>
            <a:ln w="57150" cap="rnd">
              <a:solidFill>
                <a:srgbClr val="FFFFFF">
                  <a:alpha val="1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6" name="Freeform: Shape 64"/>
            <p:cNvSpPr/>
            <p:nvPr/>
          </p:nvSpPr>
          <p:spPr>
            <a:xfrm>
              <a:off x="1370921" y="6731295"/>
              <a:ext cx="3595940" cy="184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1942" y="0"/>
                  </a:moveTo>
                  <a:lnTo>
                    <a:pt x="2516" y="1408"/>
                  </a:lnTo>
                  <a:cubicBezTo>
                    <a:pt x="6488" y="10244"/>
                    <a:pt x="12500" y="15877"/>
                    <a:pt x="19229" y="15877"/>
                  </a:cubicBezTo>
                  <a:lnTo>
                    <a:pt x="21363" y="15679"/>
                  </a:lnTo>
                  <a:lnTo>
                    <a:pt x="21600" y="20081"/>
                  </a:lnTo>
                  <a:cubicBezTo>
                    <a:pt x="13239" y="21600"/>
                    <a:pt x="5052" y="15006"/>
                    <a:pt x="0" y="2683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537" name="Arc 65"/>
            <p:cNvSpPr/>
            <p:nvPr/>
          </p:nvSpPr>
          <p:spPr>
            <a:xfrm>
              <a:off x="4017287" y="1047066"/>
              <a:ext cx="4072822" cy="406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0292" extrusionOk="0">
                  <a:moveTo>
                    <a:pt x="0" y="223"/>
                  </a:moveTo>
                  <a:cubicBezTo>
                    <a:pt x="10139" y="-1308"/>
                    <a:pt x="19670" y="5222"/>
                    <a:pt x="21290" y="14808"/>
                  </a:cubicBezTo>
                  <a:cubicBezTo>
                    <a:pt x="21597" y="16624"/>
                    <a:pt x="21600" y="18475"/>
                    <a:pt x="21300" y="20292"/>
                  </a:cubicBezTo>
                </a:path>
              </a:pathLst>
            </a:custGeom>
            <a:noFill/>
            <a:ln w="57150" cap="rnd">
              <a:solidFill>
                <a:srgbClr val="FFFFFF">
                  <a:alpha val="1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</p:grpSp>
      <p:sp>
        <p:nvSpPr>
          <p:cNvPr id="539" name="Text Placeholder 2"/>
          <p:cNvSpPr txBox="1"/>
          <p:nvPr/>
        </p:nvSpPr>
        <p:spPr>
          <a:xfrm>
            <a:off x="3282222" y="3036776"/>
            <a:ext cx="5312854" cy="94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defRPr sz="2800" spc="-1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Welcome to </a:t>
            </a:r>
            <a:endParaRPr sz="5400" i="1" spc="-300">
              <a:gradFill flip="none" rotWithShape="1">
                <a:gsLst>
                  <a:gs pos="0">
                    <a:srgbClr val="43BD97"/>
                  </a:gs>
                  <a:gs pos="100000">
                    <a:srgbClr val="4077E4">
                      <a:alpha val="88000"/>
                    </a:srgbClr>
                  </a:gs>
                </a:gsLst>
                <a:lin ang="18900000" scaled="0"/>
              </a:gradFill>
              <a:latin typeface="Lato Black"/>
              <a:ea typeface="Lato Black"/>
              <a:cs typeface="Lato Black"/>
              <a:sym typeface="Lato Black"/>
            </a:endParaRPr>
          </a:p>
          <a:p>
            <a:pPr algn="ctr">
              <a:lnSpc>
                <a:spcPct val="85000"/>
              </a:lnSpc>
              <a:defRPr sz="3200" b="1" spc="-15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Renovis Health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1" animBg="1" advAuto="0"/>
      <p:bldP spid="538" grpId="2" animBg="1" advAuto="0"/>
      <p:bldP spid="539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Care Management Program Org-Chart"/>
          <p:cNvSpPr txBox="1"/>
          <p:nvPr/>
        </p:nvSpPr>
        <p:spPr>
          <a:xfrm>
            <a:off x="485376" y="-24365"/>
            <a:ext cx="4811812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t>Renovis Corporate Officers</a:t>
            </a:r>
          </a:p>
        </p:txBody>
      </p:sp>
      <p:sp>
        <p:nvSpPr>
          <p:cNvPr id="820" name="Care Management Program Org-Chart"/>
          <p:cNvSpPr txBox="1"/>
          <p:nvPr/>
        </p:nvSpPr>
        <p:spPr>
          <a:xfrm>
            <a:off x="1074211" y="1848763"/>
            <a:ext cx="4184211" cy="129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/>
            </a:pPr>
            <a:r>
              <a:rPr dirty="0"/>
              <a:t>Dr. Reginald </a:t>
            </a:r>
            <a:r>
              <a:rPr dirty="0" err="1"/>
              <a:t>Eburuche</a:t>
            </a:r>
            <a:r>
              <a:rPr dirty="0"/>
              <a:t>, CEO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University of Michigan, BS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University of Maryland, Medical School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Wayne State University, Residency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Health industry – senior executive 16+ </a:t>
            </a:r>
            <a:r>
              <a:rPr dirty="0" err="1"/>
              <a:t>yrs</a:t>
            </a:r>
            <a:endParaRPr dirty="0"/>
          </a:p>
        </p:txBody>
      </p:sp>
      <p:sp>
        <p:nvSpPr>
          <p:cNvPr id="821" name="Care Management Program Org-Chart"/>
          <p:cNvSpPr txBox="1"/>
          <p:nvPr/>
        </p:nvSpPr>
        <p:spPr>
          <a:xfrm>
            <a:off x="5611580" y="1728691"/>
            <a:ext cx="7140830" cy="1297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/>
            </a:pPr>
            <a:r>
              <a:rPr dirty="0"/>
              <a:t>Mr. Olisaeloka I. Dallah, COO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University of Michigan, BA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Michigan State University, Executive MBA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Certified Fraud Examiner (CFE)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Health / Non-Profit / Entertainment / Financial - senior executive 17+ </a:t>
            </a:r>
            <a:r>
              <a:rPr dirty="0" err="1"/>
              <a:t>yrs</a:t>
            </a:r>
            <a:endParaRPr dirty="0"/>
          </a:p>
        </p:txBody>
      </p:sp>
      <p:sp>
        <p:nvSpPr>
          <p:cNvPr id="823" name="Care Management Program Org-Chart"/>
          <p:cNvSpPr txBox="1"/>
          <p:nvPr/>
        </p:nvSpPr>
        <p:spPr>
          <a:xfrm>
            <a:off x="5611580" y="3678995"/>
            <a:ext cx="5097364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/>
            </a:pPr>
            <a:r>
              <a:rPr dirty="0"/>
              <a:t>Dr. Bobby Lee, CMO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Buena Vista University, BS</a:t>
            </a: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University of Kansas School of Medicine/Residency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Health industry – senior executive 20+ </a:t>
            </a:r>
            <a:r>
              <a:rPr dirty="0" err="1"/>
              <a:t>yrs</a:t>
            </a:r>
            <a:r>
              <a:rPr dirty="0"/>
              <a:t> </a:t>
            </a:r>
          </a:p>
        </p:txBody>
      </p:sp>
      <p:sp>
        <p:nvSpPr>
          <p:cNvPr id="827" name="Care Management Program Org-Chart"/>
          <p:cNvSpPr txBox="1"/>
          <p:nvPr/>
        </p:nvSpPr>
        <p:spPr>
          <a:xfrm>
            <a:off x="1074211" y="3799646"/>
            <a:ext cx="3634141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600"/>
            </a:pPr>
            <a:r>
              <a:rPr dirty="0"/>
              <a:t>Mr. Gerald Caine, CDO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Fisk University </a:t>
            </a:r>
            <a:endParaRPr sz="3100"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/>
              <a:t>Health industry – executive 12+ </a:t>
            </a:r>
            <a:r>
              <a:rPr dirty="0" err="1"/>
              <a:t>yrs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Picture Placeholder 3"/>
          <p:cNvGrpSpPr/>
          <p:nvPr/>
        </p:nvGrpSpPr>
        <p:grpSpPr>
          <a:xfrm>
            <a:off x="-10" y="0"/>
            <a:ext cx="12192010" cy="6858000"/>
            <a:chOff x="-5" y="0"/>
            <a:chExt cx="12192009" cy="6858000"/>
          </a:xfrm>
        </p:grpSpPr>
        <p:sp>
          <p:nvSpPr>
            <p:cNvPr id="829" name="Rectangle"/>
            <p:cNvSpPr/>
            <p:nvPr/>
          </p:nvSpPr>
          <p:spPr>
            <a:xfrm>
              <a:off x="-5" y="0"/>
              <a:ext cx="12192008" cy="6858000"/>
            </a:xfrm>
            <a:prstGeom prst="rect">
              <a:avLst/>
            </a:prstGeom>
            <a:solidFill>
              <a:srgbClr val="F2F2F2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pic>
          <p:nvPicPr>
            <p:cNvPr id="830" name="image27.jpeg" descr="image27.jpeg"/>
            <p:cNvPicPr>
              <a:picLocks noChangeAspect="1"/>
            </p:cNvPicPr>
            <p:nvPr/>
          </p:nvPicPr>
          <p:blipFill>
            <a:blip r:embed="rId2"/>
            <a:srcRect l="6902" r="6900"/>
            <a:stretch>
              <a:fillRect/>
            </a:stretch>
          </p:blipFill>
          <p:spPr>
            <a:xfrm>
              <a:off x="-6" y="0"/>
              <a:ext cx="1219201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2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B2C4D">
                  <a:alpha val="85000"/>
                </a:srgbClr>
              </a:gs>
              <a:gs pos="41000">
                <a:srgbClr val="0B2C4D">
                  <a:alpha val="80000"/>
                </a:srgbClr>
              </a:gs>
              <a:gs pos="66000">
                <a:srgbClr val="0B2C4D">
                  <a:alpha val="70000"/>
                </a:srgbClr>
              </a:gs>
              <a:gs pos="100000">
                <a:srgbClr val="0B2C4D">
                  <a:alpha val="4000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39" name="Group 59"/>
          <p:cNvGrpSpPr/>
          <p:nvPr/>
        </p:nvGrpSpPr>
        <p:grpSpPr>
          <a:xfrm>
            <a:off x="1185863" y="-1136315"/>
            <a:ext cx="9904888" cy="8947707"/>
            <a:chOff x="0" y="0"/>
            <a:chExt cx="9904886" cy="8947705"/>
          </a:xfrm>
        </p:grpSpPr>
        <p:sp>
          <p:nvSpPr>
            <p:cNvPr id="833" name="Freeform: Shape 60"/>
            <p:cNvSpPr/>
            <p:nvPr/>
          </p:nvSpPr>
          <p:spPr>
            <a:xfrm>
              <a:off x="7250452" y="2180620"/>
              <a:ext cx="2654435" cy="675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1" h="21600" extrusionOk="0">
                  <a:moveTo>
                    <a:pt x="13802" y="0"/>
                  </a:moveTo>
                  <a:cubicBezTo>
                    <a:pt x="21600" y="7560"/>
                    <a:pt x="16802" y="16748"/>
                    <a:pt x="2523" y="21600"/>
                  </a:cubicBezTo>
                  <a:lnTo>
                    <a:pt x="0" y="19855"/>
                  </a:lnTo>
                  <a:lnTo>
                    <a:pt x="2009" y="19127"/>
                  </a:lnTo>
                  <a:cubicBezTo>
                    <a:pt x="8840" y="16394"/>
                    <a:pt x="13195" y="12258"/>
                    <a:pt x="13195" y="7630"/>
                  </a:cubicBezTo>
                  <a:cubicBezTo>
                    <a:pt x="13195" y="5573"/>
                    <a:pt x="12334" y="3613"/>
                    <a:pt x="10779" y="1830"/>
                  </a:cubicBezTo>
                  <a:lnTo>
                    <a:pt x="9900" y="946"/>
                  </a:ln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834" name="Arc 61"/>
            <p:cNvSpPr/>
            <p:nvPr/>
          </p:nvSpPr>
          <p:spPr>
            <a:xfrm>
              <a:off x="1228554" y="681564"/>
              <a:ext cx="7746358" cy="8266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6" h="20090" extrusionOk="0">
                  <a:moveTo>
                    <a:pt x="13919" y="0"/>
                  </a:moveTo>
                  <a:cubicBezTo>
                    <a:pt x="19456" y="2722"/>
                    <a:pt x="21600" y="9155"/>
                    <a:pt x="18709" y="14368"/>
                  </a:cubicBezTo>
                  <a:cubicBezTo>
                    <a:pt x="15817" y="19581"/>
                    <a:pt x="8985" y="21600"/>
                    <a:pt x="3448" y="18878"/>
                  </a:cubicBezTo>
                  <a:cubicBezTo>
                    <a:pt x="2127" y="18228"/>
                    <a:pt x="955" y="17339"/>
                    <a:pt x="0" y="16261"/>
                  </a:cubicBezTo>
                </a:path>
              </a:pathLst>
            </a:custGeom>
            <a:noFill/>
            <a:ln w="57150" cap="flat">
              <a:solidFill>
                <a:srgbClr val="FFFFFF">
                  <a:alpha val="10000"/>
                </a:srgbClr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835" name="Freeform: Shape 62"/>
            <p:cNvSpPr/>
            <p:nvPr/>
          </p:nvSpPr>
          <p:spPr>
            <a:xfrm>
              <a:off x="0" y="0"/>
              <a:ext cx="4354808" cy="6237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extrusionOk="0">
                  <a:moveTo>
                    <a:pt x="20414" y="0"/>
                  </a:moveTo>
                  <a:lnTo>
                    <a:pt x="20560" y="1973"/>
                  </a:lnTo>
                  <a:lnTo>
                    <a:pt x="19652" y="2007"/>
                  </a:lnTo>
                  <a:cubicBezTo>
                    <a:pt x="10113" y="2717"/>
                    <a:pt x="2670" y="8626"/>
                    <a:pt x="2670" y="15810"/>
                  </a:cubicBezTo>
                  <a:cubicBezTo>
                    <a:pt x="2670" y="17247"/>
                    <a:pt x="2968" y="18633"/>
                    <a:pt x="3520" y="19936"/>
                  </a:cubicBezTo>
                  <a:lnTo>
                    <a:pt x="3992" y="20881"/>
                  </a:lnTo>
                  <a:lnTo>
                    <a:pt x="1495" y="21600"/>
                  </a:lnTo>
                  <a:cubicBezTo>
                    <a:pt x="-1040" y="16867"/>
                    <a:pt x="-322" y="11530"/>
                    <a:pt x="3425" y="7252"/>
                  </a:cubicBezTo>
                  <a:cubicBezTo>
                    <a:pt x="7172" y="2974"/>
                    <a:pt x="13492" y="276"/>
                    <a:pt x="20414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836" name="Arc 63"/>
            <p:cNvSpPr/>
            <p:nvPr/>
          </p:nvSpPr>
          <p:spPr>
            <a:xfrm>
              <a:off x="1545056" y="691683"/>
              <a:ext cx="5932448" cy="14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79" extrusionOk="0">
                  <a:moveTo>
                    <a:pt x="0" y="16179"/>
                  </a:moveTo>
                  <a:cubicBezTo>
                    <a:pt x="4860" y="-2387"/>
                    <a:pt x="13734" y="-5421"/>
                    <a:pt x="19821" y="9401"/>
                  </a:cubicBezTo>
                  <a:cubicBezTo>
                    <a:pt x="20462" y="10963"/>
                    <a:pt x="21057" y="12691"/>
                    <a:pt x="21600" y="14568"/>
                  </a:cubicBezTo>
                </a:path>
              </a:pathLst>
            </a:custGeom>
            <a:noFill/>
            <a:ln w="57150" cap="rnd">
              <a:solidFill>
                <a:srgbClr val="FFFFFF">
                  <a:alpha val="1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837" name="Freeform: Shape 64"/>
            <p:cNvSpPr/>
            <p:nvPr/>
          </p:nvSpPr>
          <p:spPr>
            <a:xfrm>
              <a:off x="1370921" y="6731295"/>
              <a:ext cx="3595940" cy="184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96" extrusionOk="0">
                  <a:moveTo>
                    <a:pt x="1942" y="0"/>
                  </a:moveTo>
                  <a:lnTo>
                    <a:pt x="2516" y="1408"/>
                  </a:lnTo>
                  <a:cubicBezTo>
                    <a:pt x="6488" y="10244"/>
                    <a:pt x="12500" y="15877"/>
                    <a:pt x="19229" y="15877"/>
                  </a:cubicBezTo>
                  <a:lnTo>
                    <a:pt x="21363" y="15679"/>
                  </a:lnTo>
                  <a:lnTo>
                    <a:pt x="21600" y="20081"/>
                  </a:lnTo>
                  <a:cubicBezTo>
                    <a:pt x="13239" y="21600"/>
                    <a:pt x="5052" y="15006"/>
                    <a:pt x="0" y="2683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  <p:sp>
          <p:nvSpPr>
            <p:cNvPr id="838" name="Arc 65"/>
            <p:cNvSpPr/>
            <p:nvPr/>
          </p:nvSpPr>
          <p:spPr>
            <a:xfrm>
              <a:off x="4017287" y="1047066"/>
              <a:ext cx="4072822" cy="406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0292" extrusionOk="0">
                  <a:moveTo>
                    <a:pt x="0" y="223"/>
                  </a:moveTo>
                  <a:cubicBezTo>
                    <a:pt x="10139" y="-1308"/>
                    <a:pt x="19670" y="5222"/>
                    <a:pt x="21290" y="14808"/>
                  </a:cubicBezTo>
                  <a:cubicBezTo>
                    <a:pt x="21597" y="16624"/>
                    <a:pt x="21600" y="18475"/>
                    <a:pt x="21300" y="20292"/>
                  </a:cubicBezTo>
                </a:path>
              </a:pathLst>
            </a:custGeom>
            <a:noFill/>
            <a:ln w="57150" cap="rnd">
              <a:solidFill>
                <a:srgbClr val="FFFFFF">
                  <a:alpha val="10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/>
              </a:pPr>
              <a:endParaRPr/>
            </a:p>
          </p:txBody>
        </p:sp>
      </p:grpSp>
      <p:sp>
        <p:nvSpPr>
          <p:cNvPr id="840" name="TextBox 24"/>
          <p:cNvSpPr txBox="1"/>
          <p:nvPr/>
        </p:nvSpPr>
        <p:spPr>
          <a:xfrm>
            <a:off x="1889759" y="3191598"/>
            <a:ext cx="8412482" cy="95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sz="5700" b="1" spc="-18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Thank You!</a:t>
            </a:r>
          </a:p>
        </p:txBody>
      </p:sp>
      <p:sp>
        <p:nvSpPr>
          <p:cNvPr id="841" name="Oval 28"/>
          <p:cNvSpPr/>
          <p:nvPr/>
        </p:nvSpPr>
        <p:spPr>
          <a:xfrm>
            <a:off x="5841379" y="4106993"/>
            <a:ext cx="101853" cy="10185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2" name="Oval 29"/>
          <p:cNvSpPr/>
          <p:nvPr/>
        </p:nvSpPr>
        <p:spPr>
          <a:xfrm>
            <a:off x="6045074" y="4106993"/>
            <a:ext cx="101853" cy="101853"/>
          </a:xfrm>
          <a:prstGeom prst="ellipse">
            <a:avLst/>
          </a:pr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3" name="Oval 30"/>
          <p:cNvSpPr/>
          <p:nvPr/>
        </p:nvSpPr>
        <p:spPr>
          <a:xfrm>
            <a:off x="6248772" y="4106993"/>
            <a:ext cx="101853" cy="101853"/>
          </a:xfrm>
          <a:prstGeom prst="ellipse">
            <a:avLst/>
          </a:prstGeom>
          <a:solidFill>
            <a:srgbClr val="F2F2F2">
              <a:alpha val="1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2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16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2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1" animBg="1" advAuto="0"/>
      <p:bldP spid="840" grpId="2" animBg="1" advAuto="0"/>
      <p:bldP spid="841" grpId="3" animBg="1" advAuto="0"/>
      <p:bldP spid="842" grpId="4" animBg="1" advAuto="0"/>
      <p:bldP spid="843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Box 2"/>
          <p:cNvSpPr txBox="1"/>
          <p:nvPr/>
        </p:nvSpPr>
        <p:spPr>
          <a:xfrm>
            <a:off x="424542" y="457201"/>
            <a:ext cx="11560631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latin typeface="Georgia"/>
                <a:ea typeface="Georgia"/>
                <a:cs typeface="Georgia"/>
                <a:sym typeface="Georgia"/>
              </a:defRPr>
            </a:pPr>
            <a:r>
              <a:t>Our mission is to </a:t>
            </a:r>
            <a:r>
              <a:rPr>
                <a:solidFill>
                  <a:srgbClr val="404040"/>
                </a:solidFill>
              </a:rPr>
              <a:t>improve our member’s health through building nurturing and trusting relationships in their home</a:t>
            </a:r>
          </a:p>
        </p:txBody>
      </p:sp>
      <p:sp>
        <p:nvSpPr>
          <p:cNvPr id="542" name="TextBox 17"/>
          <p:cNvSpPr txBox="1"/>
          <p:nvPr/>
        </p:nvSpPr>
        <p:spPr>
          <a:xfrm>
            <a:off x="2151481" y="1467436"/>
            <a:ext cx="9833690" cy="127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Medical group practice with 34 practitioners / 8 practices (DMC affiliates)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Serve elderly, disabled, and patients with severe persistent mental illness (SPMI) coupled with complex chronic medical conditions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Practice across four counties (Wayne, Macomb, Oakland, and Washtenaw) in Metro Detroit</a:t>
            </a:r>
          </a:p>
        </p:txBody>
      </p:sp>
      <p:sp>
        <p:nvSpPr>
          <p:cNvPr id="543" name="Google Shape;1614;p208"/>
          <p:cNvSpPr/>
          <p:nvPr/>
        </p:nvSpPr>
        <p:spPr>
          <a:xfrm>
            <a:off x="950447" y="3175736"/>
            <a:ext cx="798049" cy="649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95" y="20705"/>
                </a:moveTo>
                <a:cubicBezTo>
                  <a:pt x="16617" y="20705"/>
                  <a:pt x="16617" y="20705"/>
                  <a:pt x="16617" y="20705"/>
                </a:cubicBezTo>
                <a:cubicBezTo>
                  <a:pt x="16512" y="20705"/>
                  <a:pt x="16415" y="20608"/>
                  <a:pt x="16415" y="20501"/>
                </a:cubicBezTo>
                <a:cubicBezTo>
                  <a:pt x="16415" y="17631"/>
                  <a:pt x="16415" y="17631"/>
                  <a:pt x="16415" y="17631"/>
                </a:cubicBezTo>
                <a:cubicBezTo>
                  <a:pt x="16415" y="17578"/>
                  <a:pt x="16442" y="17525"/>
                  <a:pt x="16486" y="17489"/>
                </a:cubicBezTo>
                <a:cubicBezTo>
                  <a:pt x="19447" y="14645"/>
                  <a:pt x="19447" y="14645"/>
                  <a:pt x="19447" y="14645"/>
                </a:cubicBezTo>
                <a:cubicBezTo>
                  <a:pt x="19456" y="14636"/>
                  <a:pt x="19465" y="14619"/>
                  <a:pt x="19473" y="14610"/>
                </a:cubicBezTo>
                <a:cubicBezTo>
                  <a:pt x="19693" y="14282"/>
                  <a:pt x="19799" y="13945"/>
                  <a:pt x="19799" y="13617"/>
                </a:cubicBezTo>
                <a:cubicBezTo>
                  <a:pt x="19799" y="6423"/>
                  <a:pt x="19799" y="6423"/>
                  <a:pt x="19799" y="6423"/>
                </a:cubicBezTo>
                <a:cubicBezTo>
                  <a:pt x="19799" y="5989"/>
                  <a:pt x="19535" y="5546"/>
                  <a:pt x="19386" y="5431"/>
                </a:cubicBezTo>
                <a:cubicBezTo>
                  <a:pt x="19359" y="5413"/>
                  <a:pt x="19342" y="5396"/>
                  <a:pt x="19324" y="5378"/>
                </a:cubicBezTo>
                <a:cubicBezTo>
                  <a:pt x="19166" y="5139"/>
                  <a:pt x="18665" y="4961"/>
                  <a:pt x="18340" y="4961"/>
                </a:cubicBezTo>
                <a:cubicBezTo>
                  <a:pt x="17549" y="4961"/>
                  <a:pt x="16986" y="5635"/>
                  <a:pt x="16986" y="6423"/>
                </a:cubicBezTo>
                <a:cubicBezTo>
                  <a:pt x="16986" y="10933"/>
                  <a:pt x="16986" y="10933"/>
                  <a:pt x="16986" y="10933"/>
                </a:cubicBezTo>
                <a:cubicBezTo>
                  <a:pt x="16986" y="11084"/>
                  <a:pt x="16846" y="11172"/>
                  <a:pt x="16714" y="11128"/>
                </a:cubicBezTo>
                <a:cubicBezTo>
                  <a:pt x="16187" y="10933"/>
                  <a:pt x="15572" y="11004"/>
                  <a:pt x="15194" y="11473"/>
                </a:cubicBezTo>
                <a:cubicBezTo>
                  <a:pt x="15185" y="11482"/>
                  <a:pt x="15185" y="11482"/>
                  <a:pt x="15176" y="11491"/>
                </a:cubicBezTo>
                <a:cubicBezTo>
                  <a:pt x="15000" y="11659"/>
                  <a:pt x="12083" y="14477"/>
                  <a:pt x="11828" y="14716"/>
                </a:cubicBezTo>
                <a:cubicBezTo>
                  <a:pt x="11811" y="14734"/>
                  <a:pt x="11802" y="14743"/>
                  <a:pt x="11793" y="14760"/>
                </a:cubicBezTo>
                <a:cubicBezTo>
                  <a:pt x="11582" y="15097"/>
                  <a:pt x="11468" y="15416"/>
                  <a:pt x="11468" y="15753"/>
                </a:cubicBezTo>
                <a:cubicBezTo>
                  <a:pt x="11468" y="20501"/>
                  <a:pt x="11468" y="20501"/>
                  <a:pt x="11468" y="20501"/>
                </a:cubicBezTo>
                <a:cubicBezTo>
                  <a:pt x="11468" y="20608"/>
                  <a:pt x="11380" y="20705"/>
                  <a:pt x="11266" y="20705"/>
                </a:cubicBezTo>
                <a:cubicBezTo>
                  <a:pt x="10440" y="20705"/>
                  <a:pt x="10440" y="20705"/>
                  <a:pt x="10440" y="20705"/>
                </a:cubicBezTo>
                <a:cubicBezTo>
                  <a:pt x="10325" y="20705"/>
                  <a:pt x="10238" y="20608"/>
                  <a:pt x="10238" y="20501"/>
                </a:cubicBezTo>
                <a:cubicBezTo>
                  <a:pt x="10238" y="15753"/>
                  <a:pt x="10238" y="15753"/>
                  <a:pt x="10238" y="15753"/>
                </a:cubicBezTo>
                <a:cubicBezTo>
                  <a:pt x="10238" y="15416"/>
                  <a:pt x="10115" y="15079"/>
                  <a:pt x="9781" y="14734"/>
                </a:cubicBezTo>
                <a:cubicBezTo>
                  <a:pt x="6520" y="11482"/>
                  <a:pt x="6520" y="11482"/>
                  <a:pt x="6520" y="11482"/>
                </a:cubicBezTo>
                <a:cubicBezTo>
                  <a:pt x="6046" y="11004"/>
                  <a:pt x="5492" y="10933"/>
                  <a:pt x="4991" y="11128"/>
                </a:cubicBezTo>
                <a:cubicBezTo>
                  <a:pt x="4860" y="11172"/>
                  <a:pt x="4719" y="11075"/>
                  <a:pt x="4719" y="10933"/>
                </a:cubicBezTo>
                <a:cubicBezTo>
                  <a:pt x="4719" y="6423"/>
                  <a:pt x="4719" y="6423"/>
                  <a:pt x="4719" y="6423"/>
                </a:cubicBezTo>
                <a:cubicBezTo>
                  <a:pt x="4719" y="5635"/>
                  <a:pt x="4042" y="4961"/>
                  <a:pt x="3366" y="4961"/>
                </a:cubicBezTo>
                <a:cubicBezTo>
                  <a:pt x="2917" y="4961"/>
                  <a:pt x="2584" y="5068"/>
                  <a:pt x="2241" y="5413"/>
                </a:cubicBezTo>
                <a:cubicBezTo>
                  <a:pt x="2012" y="5635"/>
                  <a:pt x="1793" y="5971"/>
                  <a:pt x="1793" y="6423"/>
                </a:cubicBezTo>
                <a:cubicBezTo>
                  <a:pt x="1793" y="13617"/>
                  <a:pt x="1793" y="13617"/>
                  <a:pt x="1793" y="13617"/>
                </a:cubicBezTo>
                <a:cubicBezTo>
                  <a:pt x="1819" y="14149"/>
                  <a:pt x="2012" y="14282"/>
                  <a:pt x="2232" y="14610"/>
                </a:cubicBezTo>
                <a:cubicBezTo>
                  <a:pt x="2241" y="14627"/>
                  <a:pt x="2250" y="14636"/>
                  <a:pt x="2258" y="14645"/>
                </a:cubicBezTo>
                <a:cubicBezTo>
                  <a:pt x="5106" y="17489"/>
                  <a:pt x="5106" y="17489"/>
                  <a:pt x="5106" y="17489"/>
                </a:cubicBezTo>
                <a:cubicBezTo>
                  <a:pt x="5150" y="17525"/>
                  <a:pt x="5167" y="17578"/>
                  <a:pt x="5167" y="17631"/>
                </a:cubicBezTo>
                <a:cubicBezTo>
                  <a:pt x="5167" y="20501"/>
                  <a:pt x="5167" y="20501"/>
                  <a:pt x="5167" y="20501"/>
                </a:cubicBezTo>
                <a:cubicBezTo>
                  <a:pt x="5167" y="20608"/>
                  <a:pt x="5079" y="20705"/>
                  <a:pt x="4965" y="20705"/>
                </a:cubicBezTo>
                <a:cubicBezTo>
                  <a:pt x="1204" y="20705"/>
                  <a:pt x="1204" y="20705"/>
                  <a:pt x="1204" y="20705"/>
                </a:cubicBezTo>
                <a:cubicBezTo>
                  <a:pt x="1090" y="20705"/>
                  <a:pt x="1002" y="20608"/>
                  <a:pt x="1002" y="20501"/>
                </a:cubicBezTo>
                <a:cubicBezTo>
                  <a:pt x="1002" y="1107"/>
                  <a:pt x="1002" y="1107"/>
                  <a:pt x="1002" y="1107"/>
                </a:cubicBezTo>
                <a:cubicBezTo>
                  <a:pt x="1002" y="992"/>
                  <a:pt x="1090" y="904"/>
                  <a:pt x="1204" y="904"/>
                </a:cubicBezTo>
                <a:cubicBezTo>
                  <a:pt x="20493" y="904"/>
                  <a:pt x="20493" y="904"/>
                  <a:pt x="20493" y="904"/>
                </a:cubicBezTo>
                <a:cubicBezTo>
                  <a:pt x="20607" y="904"/>
                  <a:pt x="20695" y="992"/>
                  <a:pt x="20695" y="1107"/>
                </a:cubicBezTo>
                <a:cubicBezTo>
                  <a:pt x="20695" y="20705"/>
                  <a:pt x="20695" y="20705"/>
                  <a:pt x="20695" y="20705"/>
                </a:cubicBezTo>
                <a:cubicBezTo>
                  <a:pt x="20695" y="20705"/>
                  <a:pt x="20695" y="20705"/>
                  <a:pt x="20695" y="20705"/>
                </a:cubicBezTo>
                <a:close/>
                <a:moveTo>
                  <a:pt x="12373" y="18676"/>
                </a:moveTo>
                <a:cubicBezTo>
                  <a:pt x="12373" y="15753"/>
                  <a:pt x="12373" y="15753"/>
                  <a:pt x="12373" y="15753"/>
                </a:cubicBezTo>
                <a:cubicBezTo>
                  <a:pt x="12373" y="15637"/>
                  <a:pt x="12373" y="15531"/>
                  <a:pt x="12478" y="15416"/>
                </a:cubicBezTo>
                <a:cubicBezTo>
                  <a:pt x="15862" y="12040"/>
                  <a:pt x="15862" y="12040"/>
                  <a:pt x="15862" y="12040"/>
                </a:cubicBezTo>
                <a:cubicBezTo>
                  <a:pt x="15967" y="11925"/>
                  <a:pt x="16081" y="11925"/>
                  <a:pt x="16196" y="11925"/>
                </a:cubicBezTo>
                <a:cubicBezTo>
                  <a:pt x="16196" y="11925"/>
                  <a:pt x="16196" y="11925"/>
                  <a:pt x="16196" y="11925"/>
                </a:cubicBezTo>
                <a:cubicBezTo>
                  <a:pt x="16310" y="11925"/>
                  <a:pt x="16415" y="11925"/>
                  <a:pt x="16538" y="12040"/>
                </a:cubicBezTo>
                <a:cubicBezTo>
                  <a:pt x="16758" y="12271"/>
                  <a:pt x="16758" y="12599"/>
                  <a:pt x="16538" y="12829"/>
                </a:cubicBezTo>
                <a:cubicBezTo>
                  <a:pt x="13498" y="15859"/>
                  <a:pt x="13498" y="15859"/>
                  <a:pt x="13498" y="15859"/>
                </a:cubicBezTo>
                <a:cubicBezTo>
                  <a:pt x="13498" y="15859"/>
                  <a:pt x="13498" y="15859"/>
                  <a:pt x="13498" y="15859"/>
                </a:cubicBezTo>
                <a:cubicBezTo>
                  <a:pt x="14025" y="16390"/>
                  <a:pt x="14025" y="16390"/>
                  <a:pt x="14025" y="16390"/>
                </a:cubicBezTo>
                <a:cubicBezTo>
                  <a:pt x="14104" y="16470"/>
                  <a:pt x="14236" y="16470"/>
                  <a:pt x="14315" y="16390"/>
                </a:cubicBezTo>
                <a:cubicBezTo>
                  <a:pt x="17215" y="13396"/>
                  <a:pt x="17215" y="13396"/>
                  <a:pt x="17215" y="13396"/>
                </a:cubicBezTo>
                <a:cubicBezTo>
                  <a:pt x="17435" y="13166"/>
                  <a:pt x="17883" y="12492"/>
                  <a:pt x="17883" y="12040"/>
                </a:cubicBezTo>
                <a:cubicBezTo>
                  <a:pt x="17883" y="6423"/>
                  <a:pt x="17883" y="6423"/>
                  <a:pt x="17883" y="6423"/>
                </a:cubicBezTo>
                <a:cubicBezTo>
                  <a:pt x="17883" y="6193"/>
                  <a:pt x="18023" y="5865"/>
                  <a:pt x="18340" y="5856"/>
                </a:cubicBezTo>
                <a:cubicBezTo>
                  <a:pt x="18516" y="5847"/>
                  <a:pt x="18630" y="5856"/>
                  <a:pt x="18718" y="5918"/>
                </a:cubicBezTo>
                <a:cubicBezTo>
                  <a:pt x="18762" y="5954"/>
                  <a:pt x="18814" y="5998"/>
                  <a:pt x="18841" y="6042"/>
                </a:cubicBezTo>
                <a:cubicBezTo>
                  <a:pt x="18893" y="6131"/>
                  <a:pt x="18893" y="6246"/>
                  <a:pt x="18893" y="6423"/>
                </a:cubicBezTo>
                <a:cubicBezTo>
                  <a:pt x="18893" y="13617"/>
                  <a:pt x="18893" y="13617"/>
                  <a:pt x="18893" y="13617"/>
                </a:cubicBezTo>
                <a:cubicBezTo>
                  <a:pt x="18893" y="13724"/>
                  <a:pt x="18893" y="13848"/>
                  <a:pt x="18788" y="13954"/>
                </a:cubicBezTo>
                <a:cubicBezTo>
                  <a:pt x="15528" y="17214"/>
                  <a:pt x="15528" y="17214"/>
                  <a:pt x="15528" y="17214"/>
                </a:cubicBezTo>
                <a:cubicBezTo>
                  <a:pt x="15528" y="17214"/>
                  <a:pt x="15528" y="17214"/>
                  <a:pt x="15528" y="17214"/>
                </a:cubicBezTo>
                <a:cubicBezTo>
                  <a:pt x="15528" y="20501"/>
                  <a:pt x="15528" y="20501"/>
                  <a:pt x="15528" y="20501"/>
                </a:cubicBezTo>
                <a:cubicBezTo>
                  <a:pt x="15528" y="20608"/>
                  <a:pt x="15431" y="20705"/>
                  <a:pt x="15326" y="20705"/>
                </a:cubicBezTo>
                <a:cubicBezTo>
                  <a:pt x="12575" y="20705"/>
                  <a:pt x="12575" y="20705"/>
                  <a:pt x="12575" y="20705"/>
                </a:cubicBezTo>
                <a:cubicBezTo>
                  <a:pt x="12461" y="20705"/>
                  <a:pt x="12373" y="20608"/>
                  <a:pt x="12373" y="20501"/>
                </a:cubicBezTo>
                <a:cubicBezTo>
                  <a:pt x="12373" y="18676"/>
                  <a:pt x="12373" y="18676"/>
                  <a:pt x="12373" y="18676"/>
                </a:cubicBezTo>
                <a:cubicBezTo>
                  <a:pt x="12373" y="18676"/>
                  <a:pt x="12373" y="18676"/>
                  <a:pt x="12373" y="18676"/>
                </a:cubicBezTo>
                <a:close/>
                <a:moveTo>
                  <a:pt x="2917" y="13954"/>
                </a:moveTo>
                <a:cubicBezTo>
                  <a:pt x="2812" y="13848"/>
                  <a:pt x="2689" y="13724"/>
                  <a:pt x="2689" y="13617"/>
                </a:cubicBezTo>
                <a:cubicBezTo>
                  <a:pt x="2812" y="6423"/>
                  <a:pt x="2812" y="6423"/>
                  <a:pt x="2812" y="6423"/>
                </a:cubicBezTo>
                <a:cubicBezTo>
                  <a:pt x="2812" y="6255"/>
                  <a:pt x="2821" y="6166"/>
                  <a:pt x="2874" y="6078"/>
                </a:cubicBezTo>
                <a:cubicBezTo>
                  <a:pt x="2891" y="6051"/>
                  <a:pt x="2944" y="5963"/>
                  <a:pt x="2988" y="5936"/>
                </a:cubicBezTo>
                <a:cubicBezTo>
                  <a:pt x="3076" y="5901"/>
                  <a:pt x="3164" y="5856"/>
                  <a:pt x="3260" y="5856"/>
                </a:cubicBezTo>
                <a:cubicBezTo>
                  <a:pt x="3594" y="5856"/>
                  <a:pt x="3814" y="6193"/>
                  <a:pt x="3814" y="6423"/>
                </a:cubicBezTo>
                <a:cubicBezTo>
                  <a:pt x="3814" y="12040"/>
                  <a:pt x="3814" y="12040"/>
                  <a:pt x="3814" y="12040"/>
                </a:cubicBezTo>
                <a:cubicBezTo>
                  <a:pt x="3814" y="12483"/>
                  <a:pt x="4139" y="13148"/>
                  <a:pt x="4473" y="13387"/>
                </a:cubicBezTo>
                <a:cubicBezTo>
                  <a:pt x="4490" y="13387"/>
                  <a:pt x="4499" y="13396"/>
                  <a:pt x="4508" y="13405"/>
                </a:cubicBezTo>
                <a:cubicBezTo>
                  <a:pt x="7531" y="16541"/>
                  <a:pt x="7531" y="16541"/>
                  <a:pt x="7531" y="16541"/>
                </a:cubicBezTo>
                <a:cubicBezTo>
                  <a:pt x="7531" y="16541"/>
                  <a:pt x="7531" y="16541"/>
                  <a:pt x="7531" y="16541"/>
                </a:cubicBezTo>
                <a:cubicBezTo>
                  <a:pt x="8067" y="16010"/>
                  <a:pt x="8067" y="16010"/>
                  <a:pt x="8067" y="16010"/>
                </a:cubicBezTo>
                <a:cubicBezTo>
                  <a:pt x="8146" y="15930"/>
                  <a:pt x="8146" y="15797"/>
                  <a:pt x="8067" y="15717"/>
                </a:cubicBezTo>
                <a:cubicBezTo>
                  <a:pt x="5167" y="12829"/>
                  <a:pt x="5167" y="12829"/>
                  <a:pt x="5167" y="12829"/>
                </a:cubicBezTo>
                <a:cubicBezTo>
                  <a:pt x="4956" y="12607"/>
                  <a:pt x="4947" y="12297"/>
                  <a:pt x="5141" y="12067"/>
                </a:cubicBezTo>
                <a:cubicBezTo>
                  <a:pt x="5158" y="12058"/>
                  <a:pt x="5167" y="12032"/>
                  <a:pt x="5176" y="12014"/>
                </a:cubicBezTo>
                <a:cubicBezTo>
                  <a:pt x="5202" y="11925"/>
                  <a:pt x="5404" y="11925"/>
                  <a:pt x="5501" y="11925"/>
                </a:cubicBezTo>
                <a:cubicBezTo>
                  <a:pt x="5501" y="11925"/>
                  <a:pt x="5501" y="11925"/>
                  <a:pt x="5501" y="11925"/>
                </a:cubicBezTo>
                <a:cubicBezTo>
                  <a:pt x="5624" y="11925"/>
                  <a:pt x="5730" y="11925"/>
                  <a:pt x="5844" y="12040"/>
                </a:cubicBezTo>
                <a:cubicBezTo>
                  <a:pt x="9113" y="15416"/>
                  <a:pt x="9113" y="15416"/>
                  <a:pt x="9113" y="15416"/>
                </a:cubicBezTo>
                <a:cubicBezTo>
                  <a:pt x="9218" y="15531"/>
                  <a:pt x="9332" y="15637"/>
                  <a:pt x="9332" y="15753"/>
                </a:cubicBezTo>
                <a:cubicBezTo>
                  <a:pt x="9332" y="18676"/>
                  <a:pt x="9332" y="18676"/>
                  <a:pt x="9332" y="18676"/>
                </a:cubicBezTo>
                <a:cubicBezTo>
                  <a:pt x="9332" y="20501"/>
                  <a:pt x="9332" y="20501"/>
                  <a:pt x="9332" y="20501"/>
                </a:cubicBezTo>
                <a:cubicBezTo>
                  <a:pt x="9332" y="20608"/>
                  <a:pt x="9245" y="20705"/>
                  <a:pt x="9130" y="20705"/>
                </a:cubicBezTo>
                <a:cubicBezTo>
                  <a:pt x="6274" y="20705"/>
                  <a:pt x="6274" y="20705"/>
                  <a:pt x="6274" y="20705"/>
                </a:cubicBezTo>
                <a:cubicBezTo>
                  <a:pt x="6160" y="20705"/>
                  <a:pt x="6072" y="20608"/>
                  <a:pt x="6072" y="20501"/>
                </a:cubicBezTo>
                <a:cubicBezTo>
                  <a:pt x="6072" y="17214"/>
                  <a:pt x="6072" y="17214"/>
                  <a:pt x="6072" y="17214"/>
                </a:cubicBezTo>
                <a:cubicBezTo>
                  <a:pt x="6072" y="17214"/>
                  <a:pt x="6072" y="17214"/>
                  <a:pt x="6072" y="17214"/>
                </a:cubicBezTo>
                <a:cubicBezTo>
                  <a:pt x="2917" y="13954"/>
                  <a:pt x="2917" y="13954"/>
                  <a:pt x="2917" y="13954"/>
                </a:cubicBezTo>
                <a:cubicBezTo>
                  <a:pt x="2917" y="13954"/>
                  <a:pt x="2917" y="13954"/>
                  <a:pt x="2917" y="13954"/>
                </a:cubicBezTo>
                <a:close/>
                <a:moveTo>
                  <a:pt x="0" y="0"/>
                </a:moveTo>
                <a:cubicBezTo>
                  <a:pt x="0" y="21396"/>
                  <a:pt x="0" y="21396"/>
                  <a:pt x="0" y="21396"/>
                </a:cubicBezTo>
                <a:cubicBezTo>
                  <a:pt x="0" y="21511"/>
                  <a:pt x="88" y="21600"/>
                  <a:pt x="202" y="21600"/>
                </a:cubicBezTo>
                <a:cubicBezTo>
                  <a:pt x="21398" y="21600"/>
                  <a:pt x="21398" y="21600"/>
                  <a:pt x="21398" y="21600"/>
                </a:cubicBezTo>
                <a:cubicBezTo>
                  <a:pt x="21503" y="21600"/>
                  <a:pt x="21600" y="21511"/>
                  <a:pt x="21600" y="21396"/>
                </a:cubicBezTo>
                <a:cubicBezTo>
                  <a:pt x="21600" y="204"/>
                  <a:pt x="21600" y="204"/>
                  <a:pt x="21600" y="204"/>
                </a:cubicBezTo>
                <a:cubicBezTo>
                  <a:pt x="21600" y="97"/>
                  <a:pt x="21503" y="0"/>
                  <a:pt x="2139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  <a:moveTo>
                  <a:pt x="12180" y="3898"/>
                </a:moveTo>
                <a:cubicBezTo>
                  <a:pt x="11582" y="3898"/>
                  <a:pt x="11081" y="4075"/>
                  <a:pt x="10659" y="4430"/>
                </a:cubicBezTo>
                <a:cubicBezTo>
                  <a:pt x="10580" y="4501"/>
                  <a:pt x="10466" y="4501"/>
                  <a:pt x="10387" y="4421"/>
                </a:cubicBezTo>
                <a:cubicBezTo>
                  <a:pt x="10053" y="4075"/>
                  <a:pt x="9552" y="3898"/>
                  <a:pt x="8963" y="3898"/>
                </a:cubicBezTo>
                <a:cubicBezTo>
                  <a:pt x="7742" y="3898"/>
                  <a:pt x="6749" y="4793"/>
                  <a:pt x="6749" y="6016"/>
                </a:cubicBezTo>
                <a:cubicBezTo>
                  <a:pt x="6749" y="6574"/>
                  <a:pt x="6969" y="7132"/>
                  <a:pt x="7294" y="7575"/>
                </a:cubicBezTo>
                <a:cubicBezTo>
                  <a:pt x="7294" y="7575"/>
                  <a:pt x="7294" y="7575"/>
                  <a:pt x="7294" y="7575"/>
                </a:cubicBezTo>
                <a:cubicBezTo>
                  <a:pt x="7294" y="7575"/>
                  <a:pt x="7294" y="7575"/>
                  <a:pt x="7294" y="7575"/>
                </a:cubicBezTo>
                <a:cubicBezTo>
                  <a:pt x="9763" y="10189"/>
                  <a:pt x="9974" y="10384"/>
                  <a:pt x="10053" y="10454"/>
                </a:cubicBezTo>
                <a:cubicBezTo>
                  <a:pt x="10062" y="10463"/>
                  <a:pt x="10352" y="10791"/>
                  <a:pt x="10387" y="10835"/>
                </a:cubicBezTo>
                <a:cubicBezTo>
                  <a:pt x="10396" y="10844"/>
                  <a:pt x="10396" y="10844"/>
                  <a:pt x="10405" y="10844"/>
                </a:cubicBezTo>
                <a:cubicBezTo>
                  <a:pt x="10405" y="10844"/>
                  <a:pt x="10405" y="10844"/>
                  <a:pt x="10405" y="10844"/>
                </a:cubicBezTo>
                <a:cubicBezTo>
                  <a:pt x="10484" y="10933"/>
                  <a:pt x="10607" y="10933"/>
                  <a:pt x="10686" y="10853"/>
                </a:cubicBezTo>
                <a:cubicBezTo>
                  <a:pt x="10844" y="10694"/>
                  <a:pt x="10844" y="10694"/>
                  <a:pt x="10844" y="10694"/>
                </a:cubicBezTo>
                <a:cubicBezTo>
                  <a:pt x="13841" y="7575"/>
                  <a:pt x="13841" y="7575"/>
                  <a:pt x="13841" y="7575"/>
                </a:cubicBezTo>
                <a:cubicBezTo>
                  <a:pt x="13841" y="7575"/>
                  <a:pt x="13841" y="7575"/>
                  <a:pt x="13841" y="7575"/>
                </a:cubicBezTo>
                <a:cubicBezTo>
                  <a:pt x="14174" y="7132"/>
                  <a:pt x="14403" y="6574"/>
                  <a:pt x="14403" y="6131"/>
                </a:cubicBezTo>
                <a:cubicBezTo>
                  <a:pt x="14403" y="4899"/>
                  <a:pt x="13392" y="3898"/>
                  <a:pt x="12180" y="3898"/>
                </a:cubicBezTo>
                <a:close/>
                <a:moveTo>
                  <a:pt x="12953" y="7247"/>
                </a:moveTo>
                <a:cubicBezTo>
                  <a:pt x="10659" y="9542"/>
                  <a:pt x="10659" y="9542"/>
                  <a:pt x="10659" y="9542"/>
                </a:cubicBezTo>
                <a:cubicBezTo>
                  <a:pt x="10580" y="9622"/>
                  <a:pt x="10448" y="9622"/>
                  <a:pt x="10369" y="9542"/>
                </a:cubicBezTo>
                <a:cubicBezTo>
                  <a:pt x="8190" y="7256"/>
                  <a:pt x="8190" y="7256"/>
                  <a:pt x="8190" y="7256"/>
                </a:cubicBezTo>
                <a:cubicBezTo>
                  <a:pt x="8190" y="7247"/>
                  <a:pt x="8181" y="7238"/>
                  <a:pt x="8172" y="7230"/>
                </a:cubicBezTo>
                <a:cubicBezTo>
                  <a:pt x="7953" y="6902"/>
                  <a:pt x="7636" y="6574"/>
                  <a:pt x="7636" y="6246"/>
                </a:cubicBezTo>
                <a:cubicBezTo>
                  <a:pt x="7636" y="5236"/>
                  <a:pt x="8410" y="4793"/>
                  <a:pt x="9297" y="4793"/>
                </a:cubicBezTo>
                <a:cubicBezTo>
                  <a:pt x="9737" y="4793"/>
                  <a:pt x="10053" y="4997"/>
                  <a:pt x="10387" y="5334"/>
                </a:cubicBezTo>
                <a:cubicBezTo>
                  <a:pt x="10413" y="5360"/>
                  <a:pt x="10413" y="5360"/>
                  <a:pt x="10413" y="5360"/>
                </a:cubicBezTo>
                <a:cubicBezTo>
                  <a:pt x="10422" y="5378"/>
                  <a:pt x="10431" y="5396"/>
                  <a:pt x="10448" y="5404"/>
                </a:cubicBezTo>
                <a:cubicBezTo>
                  <a:pt x="10484" y="5422"/>
                  <a:pt x="10536" y="5440"/>
                  <a:pt x="10572" y="5440"/>
                </a:cubicBezTo>
                <a:cubicBezTo>
                  <a:pt x="10651" y="5422"/>
                  <a:pt x="10668" y="5404"/>
                  <a:pt x="10712" y="5369"/>
                </a:cubicBezTo>
                <a:cubicBezTo>
                  <a:pt x="10721" y="5369"/>
                  <a:pt x="10721" y="5360"/>
                  <a:pt x="10721" y="5360"/>
                </a:cubicBezTo>
                <a:cubicBezTo>
                  <a:pt x="10756" y="5325"/>
                  <a:pt x="10756" y="5325"/>
                  <a:pt x="10756" y="5325"/>
                </a:cubicBezTo>
                <a:cubicBezTo>
                  <a:pt x="10756" y="5325"/>
                  <a:pt x="10765" y="5316"/>
                  <a:pt x="10765" y="5316"/>
                </a:cubicBezTo>
                <a:cubicBezTo>
                  <a:pt x="10993" y="4988"/>
                  <a:pt x="11406" y="4793"/>
                  <a:pt x="11846" y="4793"/>
                </a:cubicBezTo>
                <a:cubicBezTo>
                  <a:pt x="12848" y="4793"/>
                  <a:pt x="13515" y="5458"/>
                  <a:pt x="13515" y="6246"/>
                </a:cubicBezTo>
                <a:cubicBezTo>
                  <a:pt x="13515" y="6574"/>
                  <a:pt x="13173" y="6911"/>
                  <a:pt x="12953" y="7247"/>
                </a:cubicBezTo>
                <a:close/>
              </a:path>
            </a:pathLst>
          </a:custGeom>
          <a:solidFill>
            <a:srgbClr val="00525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0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TextBox 32"/>
          <p:cNvSpPr txBox="1"/>
          <p:nvPr/>
        </p:nvSpPr>
        <p:spPr>
          <a:xfrm>
            <a:off x="2151481" y="3083130"/>
            <a:ext cx="9833690" cy="96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b="1"/>
              <a:t>Intensive home-based primary care</a:t>
            </a:r>
            <a:r>
              <a:t> </a:t>
            </a:r>
            <a:r>
              <a:rPr b="1"/>
              <a:t>and urgent care</a:t>
            </a:r>
            <a:r>
              <a:t> and </a:t>
            </a:r>
            <a:r>
              <a:rPr b="1"/>
              <a:t>enhanced care management service model 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Engage the highest-risk patients to holistically address clinical, social, and behavioral needs </a:t>
            </a:r>
          </a:p>
        </p:txBody>
      </p:sp>
      <p:sp>
        <p:nvSpPr>
          <p:cNvPr id="545" name="TextBox 33"/>
          <p:cNvSpPr txBox="1"/>
          <p:nvPr/>
        </p:nvSpPr>
        <p:spPr>
          <a:xfrm>
            <a:off x="2019300" y="4397611"/>
            <a:ext cx="3792119" cy="127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CM/CC Services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Specialty Care - Cardiology, etc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Local Area Agency on Aging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SNFs, LTC</a:t>
            </a:r>
          </a:p>
        </p:txBody>
      </p:sp>
      <p:sp>
        <p:nvSpPr>
          <p:cNvPr id="546" name="Google Shape;1704;p211"/>
          <p:cNvSpPr/>
          <p:nvPr/>
        </p:nvSpPr>
        <p:spPr>
          <a:xfrm>
            <a:off x="950447" y="4669247"/>
            <a:ext cx="798049" cy="726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0"/>
                  <a:pt x="21600" y="0"/>
                  <a:pt x="21600" y="0"/>
                </a:cubicBezTo>
                <a:close/>
                <a:moveTo>
                  <a:pt x="5057" y="15295"/>
                </a:moveTo>
                <a:cubicBezTo>
                  <a:pt x="5182" y="15170"/>
                  <a:pt x="5182" y="15170"/>
                  <a:pt x="5182" y="15170"/>
                </a:cubicBezTo>
                <a:cubicBezTo>
                  <a:pt x="9427" y="17480"/>
                  <a:pt x="9427" y="17480"/>
                  <a:pt x="9427" y="17480"/>
                </a:cubicBezTo>
                <a:cubicBezTo>
                  <a:pt x="8116" y="18603"/>
                  <a:pt x="8116" y="18603"/>
                  <a:pt x="8116" y="18603"/>
                </a:cubicBezTo>
                <a:cubicBezTo>
                  <a:pt x="8053" y="18666"/>
                  <a:pt x="7928" y="18728"/>
                  <a:pt x="7803" y="18728"/>
                </a:cubicBezTo>
                <a:cubicBezTo>
                  <a:pt x="7679" y="18728"/>
                  <a:pt x="7554" y="18666"/>
                  <a:pt x="7491" y="18541"/>
                </a:cubicBezTo>
                <a:cubicBezTo>
                  <a:pt x="4994" y="15919"/>
                  <a:pt x="4994" y="15919"/>
                  <a:pt x="4994" y="15919"/>
                </a:cubicBezTo>
                <a:cubicBezTo>
                  <a:pt x="4869" y="15732"/>
                  <a:pt x="4869" y="15482"/>
                  <a:pt x="5057" y="15295"/>
                </a:cubicBezTo>
                <a:close/>
                <a:moveTo>
                  <a:pt x="5306" y="14171"/>
                </a:moveTo>
                <a:cubicBezTo>
                  <a:pt x="4807" y="13921"/>
                  <a:pt x="4495" y="13422"/>
                  <a:pt x="4370" y="12860"/>
                </a:cubicBezTo>
                <a:cubicBezTo>
                  <a:pt x="3995" y="10675"/>
                  <a:pt x="3995" y="10675"/>
                  <a:pt x="3995" y="10675"/>
                </a:cubicBezTo>
                <a:cubicBezTo>
                  <a:pt x="874" y="8865"/>
                  <a:pt x="874" y="8865"/>
                  <a:pt x="874" y="8865"/>
                </a:cubicBezTo>
                <a:cubicBezTo>
                  <a:pt x="874" y="3683"/>
                  <a:pt x="874" y="3683"/>
                  <a:pt x="874" y="3683"/>
                </a:cubicBezTo>
                <a:cubicBezTo>
                  <a:pt x="5993" y="6742"/>
                  <a:pt x="5993" y="6742"/>
                  <a:pt x="5993" y="6742"/>
                </a:cubicBezTo>
                <a:cubicBezTo>
                  <a:pt x="7991" y="5806"/>
                  <a:pt x="7991" y="5806"/>
                  <a:pt x="7991" y="5806"/>
                </a:cubicBezTo>
                <a:cubicBezTo>
                  <a:pt x="8677" y="5494"/>
                  <a:pt x="9364" y="5494"/>
                  <a:pt x="9988" y="5868"/>
                </a:cubicBezTo>
                <a:cubicBezTo>
                  <a:pt x="10176" y="5993"/>
                  <a:pt x="10176" y="5993"/>
                  <a:pt x="10176" y="5993"/>
                </a:cubicBezTo>
                <a:cubicBezTo>
                  <a:pt x="5556" y="9988"/>
                  <a:pt x="5556" y="9988"/>
                  <a:pt x="5556" y="9988"/>
                </a:cubicBezTo>
                <a:cubicBezTo>
                  <a:pt x="5244" y="10301"/>
                  <a:pt x="5057" y="10675"/>
                  <a:pt x="5057" y="11112"/>
                </a:cubicBezTo>
                <a:cubicBezTo>
                  <a:pt x="4994" y="11487"/>
                  <a:pt x="5119" y="11924"/>
                  <a:pt x="5431" y="12236"/>
                </a:cubicBezTo>
                <a:cubicBezTo>
                  <a:pt x="5993" y="12860"/>
                  <a:pt x="6992" y="12985"/>
                  <a:pt x="7679" y="12361"/>
                </a:cubicBezTo>
                <a:cubicBezTo>
                  <a:pt x="9239" y="10987"/>
                  <a:pt x="9239" y="10987"/>
                  <a:pt x="9239" y="10987"/>
                </a:cubicBezTo>
                <a:cubicBezTo>
                  <a:pt x="10051" y="10238"/>
                  <a:pt x="10925" y="10176"/>
                  <a:pt x="11924" y="10862"/>
                </a:cubicBezTo>
                <a:cubicBezTo>
                  <a:pt x="17168" y="13547"/>
                  <a:pt x="17168" y="13547"/>
                  <a:pt x="17168" y="13547"/>
                </a:cubicBezTo>
                <a:cubicBezTo>
                  <a:pt x="17292" y="13609"/>
                  <a:pt x="17292" y="13672"/>
                  <a:pt x="17292" y="13672"/>
                </a:cubicBezTo>
                <a:cubicBezTo>
                  <a:pt x="17292" y="13734"/>
                  <a:pt x="17292" y="13797"/>
                  <a:pt x="17230" y="13859"/>
                </a:cubicBezTo>
                <a:cubicBezTo>
                  <a:pt x="12860" y="17854"/>
                  <a:pt x="12860" y="17854"/>
                  <a:pt x="12860" y="17854"/>
                </a:cubicBezTo>
                <a:cubicBezTo>
                  <a:pt x="12798" y="17917"/>
                  <a:pt x="12798" y="17917"/>
                  <a:pt x="12798" y="17917"/>
                </a:cubicBezTo>
                <a:cubicBezTo>
                  <a:pt x="12735" y="18104"/>
                  <a:pt x="12486" y="18166"/>
                  <a:pt x="12298" y="18042"/>
                </a:cubicBezTo>
                <a:lnTo>
                  <a:pt x="5306" y="14171"/>
                </a:lnTo>
                <a:close/>
                <a:moveTo>
                  <a:pt x="16855" y="10987"/>
                </a:moveTo>
                <a:cubicBezTo>
                  <a:pt x="16793" y="12298"/>
                  <a:pt x="16793" y="12298"/>
                  <a:pt x="16793" y="12298"/>
                </a:cubicBezTo>
                <a:cubicBezTo>
                  <a:pt x="12361" y="10051"/>
                  <a:pt x="12361" y="10051"/>
                  <a:pt x="12361" y="10051"/>
                </a:cubicBezTo>
                <a:cubicBezTo>
                  <a:pt x="11050" y="9177"/>
                  <a:pt x="9801" y="9302"/>
                  <a:pt x="8677" y="10238"/>
                </a:cubicBezTo>
                <a:cubicBezTo>
                  <a:pt x="7054" y="11674"/>
                  <a:pt x="7054" y="11674"/>
                  <a:pt x="7054" y="11674"/>
                </a:cubicBezTo>
                <a:cubicBezTo>
                  <a:pt x="6742" y="11924"/>
                  <a:pt x="6368" y="11924"/>
                  <a:pt x="6118" y="11612"/>
                </a:cubicBezTo>
                <a:cubicBezTo>
                  <a:pt x="5993" y="11487"/>
                  <a:pt x="5931" y="11299"/>
                  <a:pt x="5931" y="11175"/>
                </a:cubicBezTo>
                <a:cubicBezTo>
                  <a:pt x="5931" y="10987"/>
                  <a:pt x="6055" y="10800"/>
                  <a:pt x="6180" y="10675"/>
                </a:cubicBezTo>
                <a:cubicBezTo>
                  <a:pt x="10800" y="6617"/>
                  <a:pt x="10800" y="6617"/>
                  <a:pt x="10800" y="6617"/>
                </a:cubicBezTo>
                <a:cubicBezTo>
                  <a:pt x="11237" y="6305"/>
                  <a:pt x="11799" y="6180"/>
                  <a:pt x="12298" y="6430"/>
                </a:cubicBezTo>
                <a:cubicBezTo>
                  <a:pt x="13921" y="7179"/>
                  <a:pt x="13921" y="7179"/>
                  <a:pt x="13921" y="7179"/>
                </a:cubicBezTo>
                <a:cubicBezTo>
                  <a:pt x="20664" y="1498"/>
                  <a:pt x="20664" y="1498"/>
                  <a:pt x="20664" y="1498"/>
                </a:cubicBezTo>
                <a:cubicBezTo>
                  <a:pt x="20664" y="7741"/>
                  <a:pt x="20664" y="7741"/>
                  <a:pt x="20664" y="7741"/>
                </a:cubicBezTo>
                <a:lnTo>
                  <a:pt x="16855" y="10987"/>
                </a:lnTo>
                <a:close/>
                <a:moveTo>
                  <a:pt x="19914" y="936"/>
                </a:moveTo>
                <a:cubicBezTo>
                  <a:pt x="13797" y="6118"/>
                  <a:pt x="13797" y="6118"/>
                  <a:pt x="13797" y="6118"/>
                </a:cubicBezTo>
                <a:cubicBezTo>
                  <a:pt x="12735" y="5618"/>
                  <a:pt x="12735" y="5618"/>
                  <a:pt x="12735" y="5618"/>
                </a:cubicBezTo>
                <a:cubicBezTo>
                  <a:pt x="12173" y="5369"/>
                  <a:pt x="11612" y="5306"/>
                  <a:pt x="11112" y="5431"/>
                </a:cubicBezTo>
                <a:cubicBezTo>
                  <a:pt x="10425" y="5057"/>
                  <a:pt x="10425" y="5057"/>
                  <a:pt x="10425" y="5057"/>
                </a:cubicBezTo>
                <a:cubicBezTo>
                  <a:pt x="9551" y="4557"/>
                  <a:pt x="8553" y="4495"/>
                  <a:pt x="7616" y="4932"/>
                </a:cubicBezTo>
                <a:cubicBezTo>
                  <a:pt x="6055" y="5743"/>
                  <a:pt x="6055" y="5743"/>
                  <a:pt x="6055" y="5743"/>
                </a:cubicBezTo>
                <a:cubicBezTo>
                  <a:pt x="874" y="2622"/>
                  <a:pt x="874" y="2622"/>
                  <a:pt x="874" y="2622"/>
                </a:cubicBezTo>
                <a:cubicBezTo>
                  <a:pt x="874" y="936"/>
                  <a:pt x="874" y="936"/>
                  <a:pt x="874" y="936"/>
                </a:cubicBezTo>
                <a:lnTo>
                  <a:pt x="19914" y="936"/>
                </a:lnTo>
                <a:close/>
                <a:moveTo>
                  <a:pt x="874" y="20726"/>
                </a:moveTo>
                <a:cubicBezTo>
                  <a:pt x="874" y="9926"/>
                  <a:pt x="874" y="9926"/>
                  <a:pt x="874" y="9926"/>
                </a:cubicBezTo>
                <a:cubicBezTo>
                  <a:pt x="3121" y="11237"/>
                  <a:pt x="3121" y="11237"/>
                  <a:pt x="3121" y="11237"/>
                </a:cubicBezTo>
                <a:cubicBezTo>
                  <a:pt x="3434" y="13047"/>
                  <a:pt x="3434" y="13047"/>
                  <a:pt x="3434" y="13047"/>
                </a:cubicBezTo>
                <a:cubicBezTo>
                  <a:pt x="3558" y="13672"/>
                  <a:pt x="3933" y="14234"/>
                  <a:pt x="4370" y="14671"/>
                </a:cubicBezTo>
                <a:cubicBezTo>
                  <a:pt x="3871" y="15170"/>
                  <a:pt x="3808" y="15982"/>
                  <a:pt x="4308" y="16543"/>
                </a:cubicBezTo>
                <a:cubicBezTo>
                  <a:pt x="6805" y="19165"/>
                  <a:pt x="6805" y="19165"/>
                  <a:pt x="6805" y="19165"/>
                </a:cubicBezTo>
                <a:cubicBezTo>
                  <a:pt x="7054" y="19415"/>
                  <a:pt x="7366" y="19602"/>
                  <a:pt x="7741" y="19602"/>
                </a:cubicBezTo>
                <a:cubicBezTo>
                  <a:pt x="7803" y="19602"/>
                  <a:pt x="7803" y="19602"/>
                  <a:pt x="7866" y="19602"/>
                </a:cubicBezTo>
                <a:cubicBezTo>
                  <a:pt x="8178" y="19602"/>
                  <a:pt x="8490" y="19540"/>
                  <a:pt x="8740" y="19290"/>
                </a:cubicBezTo>
                <a:cubicBezTo>
                  <a:pt x="10301" y="17979"/>
                  <a:pt x="10301" y="17979"/>
                  <a:pt x="10301" y="17979"/>
                </a:cubicBezTo>
                <a:cubicBezTo>
                  <a:pt x="11799" y="18853"/>
                  <a:pt x="11799" y="18853"/>
                  <a:pt x="11799" y="18853"/>
                </a:cubicBezTo>
                <a:cubicBezTo>
                  <a:pt x="12049" y="18978"/>
                  <a:pt x="12236" y="19040"/>
                  <a:pt x="12486" y="19040"/>
                </a:cubicBezTo>
                <a:cubicBezTo>
                  <a:pt x="12923" y="19040"/>
                  <a:pt x="13297" y="18791"/>
                  <a:pt x="13547" y="18479"/>
                </a:cubicBezTo>
                <a:cubicBezTo>
                  <a:pt x="17854" y="14546"/>
                  <a:pt x="17854" y="14546"/>
                  <a:pt x="17854" y="14546"/>
                </a:cubicBezTo>
                <a:cubicBezTo>
                  <a:pt x="18104" y="14296"/>
                  <a:pt x="18229" y="13921"/>
                  <a:pt x="18229" y="13547"/>
                </a:cubicBezTo>
                <a:cubicBezTo>
                  <a:pt x="18166" y="13235"/>
                  <a:pt x="17979" y="12985"/>
                  <a:pt x="17667" y="12735"/>
                </a:cubicBezTo>
                <a:cubicBezTo>
                  <a:pt x="17729" y="11424"/>
                  <a:pt x="17729" y="11424"/>
                  <a:pt x="17729" y="11424"/>
                </a:cubicBezTo>
                <a:cubicBezTo>
                  <a:pt x="20664" y="8927"/>
                  <a:pt x="20664" y="8927"/>
                  <a:pt x="20664" y="8927"/>
                </a:cubicBezTo>
                <a:cubicBezTo>
                  <a:pt x="20664" y="20726"/>
                  <a:pt x="20664" y="20726"/>
                  <a:pt x="20664" y="20726"/>
                </a:cubicBezTo>
                <a:lnTo>
                  <a:pt x="874" y="20726"/>
                </a:lnTo>
                <a:close/>
              </a:path>
            </a:pathLst>
          </a:custGeom>
          <a:solidFill>
            <a:srgbClr val="00525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TextBox 35"/>
          <p:cNvSpPr txBox="1"/>
          <p:nvPr/>
        </p:nvSpPr>
        <p:spPr>
          <a:xfrm>
            <a:off x="5943600" y="4383032"/>
            <a:ext cx="3792119" cy="127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Mental Health Authority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Laboratories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Mobile Urgent Care Team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Mobile Labs and Diagnostics</a:t>
            </a:r>
          </a:p>
        </p:txBody>
      </p:sp>
      <p:sp>
        <p:nvSpPr>
          <p:cNvPr id="548" name="TextBox 36"/>
          <p:cNvSpPr txBox="1"/>
          <p:nvPr/>
        </p:nvSpPr>
        <p:spPr>
          <a:xfrm>
            <a:off x="9867900" y="4383032"/>
            <a:ext cx="2117271" cy="127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Leading Consulting Firms to support DCE operations*</a:t>
            </a:r>
          </a:p>
        </p:txBody>
      </p:sp>
      <p:sp>
        <p:nvSpPr>
          <p:cNvPr id="549" name="TextBox 37"/>
          <p:cNvSpPr txBox="1"/>
          <p:nvPr/>
        </p:nvSpPr>
        <p:spPr>
          <a:xfrm>
            <a:off x="406593" y="2327784"/>
            <a:ext cx="1892694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Organization Overview</a:t>
            </a:r>
          </a:p>
        </p:txBody>
      </p:sp>
      <p:pic>
        <p:nvPicPr>
          <p:cNvPr id="550" name="Picture 39" descr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47" y="1461768"/>
            <a:ext cx="874966" cy="853624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TextBox 40"/>
          <p:cNvSpPr txBox="1"/>
          <p:nvPr/>
        </p:nvSpPr>
        <p:spPr>
          <a:xfrm>
            <a:off x="403125" y="3815577"/>
            <a:ext cx="1892694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Care Model</a:t>
            </a:r>
          </a:p>
        </p:txBody>
      </p:sp>
      <p:sp>
        <p:nvSpPr>
          <p:cNvPr id="552" name="TextBox 41"/>
          <p:cNvSpPr txBox="1"/>
          <p:nvPr/>
        </p:nvSpPr>
        <p:spPr>
          <a:xfrm>
            <a:off x="369198" y="5405368"/>
            <a:ext cx="1892694" cy="29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Key Partnerships</a:t>
            </a:r>
          </a:p>
        </p:txBody>
      </p:sp>
      <p:sp>
        <p:nvSpPr>
          <p:cNvPr id="553" name="Straight Connector 43"/>
          <p:cNvSpPr/>
          <p:nvPr/>
        </p:nvSpPr>
        <p:spPr>
          <a:xfrm>
            <a:off x="369196" y="2932649"/>
            <a:ext cx="11615977" cy="1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4" name="Straight Connector 45"/>
          <p:cNvSpPr/>
          <p:nvPr/>
        </p:nvSpPr>
        <p:spPr>
          <a:xfrm>
            <a:off x="403123" y="4244378"/>
            <a:ext cx="11615977" cy="1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miter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Box 2"/>
          <p:cNvSpPr txBox="1"/>
          <p:nvPr/>
        </p:nvSpPr>
        <p:spPr>
          <a:xfrm>
            <a:off x="424542" y="457201"/>
            <a:ext cx="11560631" cy="77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Renovis has been selected by CMS to participate in the first cohort of Direct Contracting Entities (DCEs) as a High Needs Population DCE</a:t>
            </a:r>
          </a:p>
        </p:txBody>
      </p:sp>
      <p:sp>
        <p:nvSpPr>
          <p:cNvPr id="557" name="TextBox 17"/>
          <p:cNvSpPr txBox="1"/>
          <p:nvPr/>
        </p:nvSpPr>
        <p:spPr>
          <a:xfrm>
            <a:off x="926837" y="2211644"/>
            <a:ext cx="4935123" cy="355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1 of 51 awardees nationwide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1 of 6 awardees in Michigan; others include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Munson CIN, LLC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Northern Michigan Health Network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Oakstreet Health Medical Partners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Primaria Independent ACO, LLC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Region VII Area Agency on Aging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Global risk payment model 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Six-year demonstration starting April 2021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Potential to expand participation to Geographic model “Geo” in the future (2022 and 2025)</a:t>
            </a:r>
          </a:p>
        </p:txBody>
      </p:sp>
      <p:sp>
        <p:nvSpPr>
          <p:cNvPr id="558" name="TextBox 37"/>
          <p:cNvSpPr txBox="1"/>
          <p:nvPr/>
        </p:nvSpPr>
        <p:spPr>
          <a:xfrm>
            <a:off x="424542" y="1596448"/>
            <a:ext cx="5308410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CMS Direct Contracting Overview</a:t>
            </a:r>
          </a:p>
        </p:txBody>
      </p:sp>
      <p:sp>
        <p:nvSpPr>
          <p:cNvPr id="559" name="TextBox 16"/>
          <p:cNvSpPr txBox="1"/>
          <p:nvPr/>
        </p:nvSpPr>
        <p:spPr>
          <a:xfrm>
            <a:off x="6330043" y="1596448"/>
            <a:ext cx="5308409" cy="358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u="sng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Renovis Health High Needs DCE</a:t>
            </a:r>
          </a:p>
        </p:txBody>
      </p:sp>
      <p:sp>
        <p:nvSpPr>
          <p:cNvPr id="560" name="TextBox 18"/>
          <p:cNvSpPr txBox="1"/>
          <p:nvPr/>
        </p:nvSpPr>
        <p:spPr>
          <a:xfrm>
            <a:off x="6330043" y="2211644"/>
            <a:ext cx="5655130" cy="322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Home-based Primary and Acute Care for high need patients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High-touch Care Management Model/Pods</a:t>
            </a:r>
          </a:p>
          <a:p>
            <a:pPr marL="285750" indent="-285750">
              <a:lnSpc>
                <a:spcPct val="114000"/>
              </a:lnSpc>
              <a:buSzPct val="100000"/>
              <a:buFont typeface="Arial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Address complications that drive utilization and costs (e.g., ER visits, IP admissions)  through: 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Mobile Urgent Care with same-day Lab/Diagnostics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In-home IV therapies, wound care, etc.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Transportation, Medication, and Food Access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Transition of care visits. Post-Acute Care management</a:t>
            </a:r>
          </a:p>
          <a:p>
            <a:pPr marL="742950" lvl="1" indent="-285750">
              <a:lnSpc>
                <a:spcPct val="114000"/>
              </a:lnSpc>
              <a:buSzPct val="100000"/>
              <a:buFont typeface="Arial"/>
              <a:buChar char="•"/>
              <a:defRPr sz="1600">
                <a:latin typeface="Georgia"/>
                <a:ea typeface="Georgia"/>
                <a:cs typeface="Georgia"/>
                <a:sym typeface="Georgia"/>
              </a:defRPr>
            </a:pPr>
            <a:r>
              <a:t>Access to community programs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Box 3"/>
          <p:cNvSpPr txBox="1">
            <a:spLocks noGrp="1"/>
          </p:cNvSpPr>
          <p:nvPr>
            <p:ph type="sldNum" sz="quarter" idx="4294967295"/>
          </p:nvPr>
        </p:nvSpPr>
        <p:spPr>
          <a:xfrm>
            <a:off x="11437042" y="6412574"/>
            <a:ext cx="188894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63" name="Freeform: Shape 1"/>
          <p:cNvSpPr/>
          <p:nvPr/>
        </p:nvSpPr>
        <p:spPr>
          <a:xfrm rot="10800000" flipH="1">
            <a:off x="-531845" y="457085"/>
            <a:ext cx="12192001" cy="6451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3"/>
                </a:lnTo>
                <a:lnTo>
                  <a:pt x="21540" y="1739"/>
                </a:lnTo>
                <a:cubicBezTo>
                  <a:pt x="13137" y="4113"/>
                  <a:pt x="5849" y="10715"/>
                  <a:pt x="894" y="19865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4" name="Text Placeholder 2"/>
          <p:cNvSpPr txBox="1"/>
          <p:nvPr/>
        </p:nvSpPr>
        <p:spPr>
          <a:xfrm>
            <a:off x="2011916" y="29713"/>
            <a:ext cx="7104479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5000"/>
              </a:lnSpc>
              <a:defRPr sz="3600" b="1" spc="-150">
                <a:solidFill>
                  <a:srgbClr val="0B2C4D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Renovis Care Model</a:t>
            </a:r>
          </a:p>
        </p:txBody>
      </p:sp>
      <p:sp>
        <p:nvSpPr>
          <p:cNvPr id="565" name="Rectangle: Rounded Corners 523"/>
          <p:cNvSpPr/>
          <p:nvPr/>
        </p:nvSpPr>
        <p:spPr>
          <a:xfrm>
            <a:off x="638772" y="1140043"/>
            <a:ext cx="10330904" cy="5302826"/>
          </a:xfrm>
          <a:prstGeom prst="roundRect">
            <a:avLst>
              <a:gd name="adj" fmla="val 16901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5" name="Group 2"/>
          <p:cNvGrpSpPr/>
          <p:nvPr/>
        </p:nvGrpSpPr>
        <p:grpSpPr>
          <a:xfrm>
            <a:off x="1014755" y="2418066"/>
            <a:ext cx="9578938" cy="3519286"/>
            <a:chOff x="0" y="0"/>
            <a:chExt cx="9578936" cy="3519285"/>
          </a:xfrm>
        </p:grpSpPr>
        <p:sp>
          <p:nvSpPr>
            <p:cNvPr id="566" name="Rectangle: Rounded Corners 527"/>
            <p:cNvSpPr/>
            <p:nvPr/>
          </p:nvSpPr>
          <p:spPr>
            <a:xfrm>
              <a:off x="6904786" y="0"/>
              <a:ext cx="2674151" cy="3278283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Rectangle: Rounded Corners 527"/>
            <p:cNvSpPr/>
            <p:nvPr/>
          </p:nvSpPr>
          <p:spPr>
            <a:xfrm>
              <a:off x="3165439" y="0"/>
              <a:ext cx="3429356" cy="3519286"/>
            </a:xfrm>
            <a:prstGeom prst="roundRect">
              <a:avLst>
                <a:gd name="adj" fmla="val 1108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Rectangle: Rounded Corners 527"/>
            <p:cNvSpPr/>
            <p:nvPr/>
          </p:nvSpPr>
          <p:spPr>
            <a:xfrm>
              <a:off x="0" y="0"/>
              <a:ext cx="2674150" cy="3278283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85" name="Group 12"/>
            <p:cNvGrpSpPr/>
            <p:nvPr/>
          </p:nvGrpSpPr>
          <p:grpSpPr>
            <a:xfrm>
              <a:off x="4206184" y="138400"/>
              <a:ext cx="1014939" cy="1005075"/>
              <a:chOff x="-1" y="-2"/>
              <a:chExt cx="1014937" cy="1005074"/>
            </a:xfrm>
          </p:grpSpPr>
          <p:sp>
            <p:nvSpPr>
              <p:cNvPr id="569" name="Freeform 254"/>
              <p:cNvSpPr/>
              <p:nvPr/>
            </p:nvSpPr>
            <p:spPr>
              <a:xfrm>
                <a:off x="479886" y="138451"/>
                <a:ext cx="47195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39" y="21600"/>
                    </a:moveTo>
                    <a:cubicBezTo>
                      <a:pt x="11461" y="21600"/>
                      <a:pt x="11461" y="21600"/>
                      <a:pt x="11461" y="21600"/>
                    </a:cubicBezTo>
                    <a:cubicBezTo>
                      <a:pt x="17192" y="21600"/>
                      <a:pt x="21600" y="16435"/>
                      <a:pt x="21600" y="10800"/>
                    </a:cubicBezTo>
                    <a:cubicBezTo>
                      <a:pt x="21600" y="4696"/>
                      <a:pt x="17192" y="0"/>
                      <a:pt x="11461" y="0"/>
                    </a:cubicBezTo>
                    <a:cubicBezTo>
                      <a:pt x="10139" y="0"/>
                      <a:pt x="10139" y="0"/>
                      <a:pt x="10139" y="0"/>
                    </a:cubicBezTo>
                    <a:cubicBezTo>
                      <a:pt x="4408" y="0"/>
                      <a:pt x="0" y="4696"/>
                      <a:pt x="0" y="10800"/>
                    </a:cubicBezTo>
                    <a:cubicBezTo>
                      <a:pt x="0" y="16435"/>
                      <a:pt x="4408" y="21600"/>
                      <a:pt x="10139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0" name="Freeform 255"/>
              <p:cNvSpPr/>
              <p:nvPr/>
            </p:nvSpPr>
            <p:spPr>
              <a:xfrm>
                <a:off x="381825" y="138451"/>
                <a:ext cx="46582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39" y="21600"/>
                    </a:moveTo>
                    <a:cubicBezTo>
                      <a:pt x="11461" y="21600"/>
                      <a:pt x="11461" y="21600"/>
                      <a:pt x="11461" y="21600"/>
                    </a:cubicBezTo>
                    <a:cubicBezTo>
                      <a:pt x="17192" y="21600"/>
                      <a:pt x="21600" y="16435"/>
                      <a:pt x="21600" y="10800"/>
                    </a:cubicBezTo>
                    <a:cubicBezTo>
                      <a:pt x="21600" y="4696"/>
                      <a:pt x="17192" y="0"/>
                      <a:pt x="11461" y="0"/>
                    </a:cubicBezTo>
                    <a:cubicBezTo>
                      <a:pt x="10139" y="0"/>
                      <a:pt x="10139" y="0"/>
                      <a:pt x="10139" y="0"/>
                    </a:cubicBezTo>
                    <a:cubicBezTo>
                      <a:pt x="4408" y="0"/>
                      <a:pt x="0" y="4696"/>
                      <a:pt x="0" y="10800"/>
                    </a:cubicBezTo>
                    <a:cubicBezTo>
                      <a:pt x="0" y="16435"/>
                      <a:pt x="4408" y="21600"/>
                      <a:pt x="10139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1" name="Freeform 256"/>
              <p:cNvSpPr/>
              <p:nvPr/>
            </p:nvSpPr>
            <p:spPr>
              <a:xfrm>
                <a:off x="649654" y="624468"/>
                <a:ext cx="365283" cy="227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03" y="0"/>
                    </a:moveTo>
                    <a:cubicBezTo>
                      <a:pt x="4297" y="0"/>
                      <a:pt x="4297" y="0"/>
                      <a:pt x="4297" y="0"/>
                    </a:cubicBezTo>
                    <a:cubicBezTo>
                      <a:pt x="1923" y="0"/>
                      <a:pt x="0" y="3073"/>
                      <a:pt x="0" y="6869"/>
                    </a:cubicBezTo>
                    <a:cubicBezTo>
                      <a:pt x="0" y="8044"/>
                      <a:pt x="622" y="8947"/>
                      <a:pt x="1301" y="8947"/>
                    </a:cubicBezTo>
                    <a:cubicBezTo>
                      <a:pt x="2036" y="8947"/>
                      <a:pt x="2658" y="8044"/>
                      <a:pt x="2658" y="6869"/>
                    </a:cubicBezTo>
                    <a:cubicBezTo>
                      <a:pt x="2658" y="5423"/>
                      <a:pt x="3393" y="4157"/>
                      <a:pt x="4297" y="4157"/>
                    </a:cubicBezTo>
                    <a:cubicBezTo>
                      <a:pt x="7294" y="4157"/>
                      <a:pt x="7294" y="4157"/>
                      <a:pt x="7294" y="4157"/>
                    </a:cubicBezTo>
                    <a:cubicBezTo>
                      <a:pt x="7294" y="4248"/>
                      <a:pt x="7294" y="4248"/>
                      <a:pt x="7294" y="4248"/>
                    </a:cubicBezTo>
                    <a:cubicBezTo>
                      <a:pt x="7294" y="7049"/>
                      <a:pt x="8595" y="9309"/>
                      <a:pt x="10121" y="9309"/>
                    </a:cubicBezTo>
                    <a:cubicBezTo>
                      <a:pt x="11479" y="9309"/>
                      <a:pt x="11479" y="9309"/>
                      <a:pt x="11479" y="9309"/>
                    </a:cubicBezTo>
                    <a:cubicBezTo>
                      <a:pt x="13005" y="9309"/>
                      <a:pt x="14306" y="7049"/>
                      <a:pt x="14306" y="4248"/>
                    </a:cubicBezTo>
                    <a:cubicBezTo>
                      <a:pt x="14306" y="4157"/>
                      <a:pt x="14306" y="4157"/>
                      <a:pt x="14306" y="4157"/>
                    </a:cubicBezTo>
                    <a:cubicBezTo>
                      <a:pt x="17303" y="4157"/>
                      <a:pt x="17303" y="4157"/>
                      <a:pt x="17303" y="4157"/>
                    </a:cubicBezTo>
                    <a:cubicBezTo>
                      <a:pt x="18207" y="4157"/>
                      <a:pt x="18942" y="5423"/>
                      <a:pt x="18942" y="6869"/>
                    </a:cubicBezTo>
                    <a:cubicBezTo>
                      <a:pt x="18942" y="19431"/>
                      <a:pt x="18942" y="19431"/>
                      <a:pt x="18942" y="19431"/>
                    </a:cubicBezTo>
                    <a:cubicBezTo>
                      <a:pt x="18942" y="20606"/>
                      <a:pt x="19564" y="21600"/>
                      <a:pt x="20299" y="21600"/>
                    </a:cubicBezTo>
                    <a:cubicBezTo>
                      <a:pt x="20978" y="21600"/>
                      <a:pt x="21600" y="20606"/>
                      <a:pt x="21600" y="19431"/>
                    </a:cubicBezTo>
                    <a:cubicBezTo>
                      <a:pt x="21600" y="6869"/>
                      <a:pt x="21600" y="6869"/>
                      <a:pt x="21600" y="6869"/>
                    </a:cubicBezTo>
                    <a:cubicBezTo>
                      <a:pt x="21600" y="3073"/>
                      <a:pt x="19677" y="0"/>
                      <a:pt x="17303" y="0"/>
                    </a:cubicBezTo>
                    <a:close/>
                    <a:moveTo>
                      <a:pt x="11648" y="4248"/>
                    </a:moveTo>
                    <a:cubicBezTo>
                      <a:pt x="11648" y="4790"/>
                      <a:pt x="11535" y="5061"/>
                      <a:pt x="11479" y="5151"/>
                    </a:cubicBezTo>
                    <a:cubicBezTo>
                      <a:pt x="10121" y="5151"/>
                      <a:pt x="10121" y="5151"/>
                      <a:pt x="10121" y="5151"/>
                    </a:cubicBezTo>
                    <a:cubicBezTo>
                      <a:pt x="10065" y="5061"/>
                      <a:pt x="9952" y="4790"/>
                      <a:pt x="9952" y="4248"/>
                    </a:cubicBezTo>
                    <a:cubicBezTo>
                      <a:pt x="9952" y="4157"/>
                      <a:pt x="9952" y="4157"/>
                      <a:pt x="9952" y="4157"/>
                    </a:cubicBezTo>
                    <a:cubicBezTo>
                      <a:pt x="11648" y="4157"/>
                      <a:pt x="11648" y="4157"/>
                      <a:pt x="11648" y="4157"/>
                    </a:cubicBezTo>
                    <a:lnTo>
                      <a:pt x="11648" y="424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2" name="Freeform 257"/>
              <p:cNvSpPr/>
              <p:nvPr/>
            </p:nvSpPr>
            <p:spPr>
              <a:xfrm>
                <a:off x="765185" y="389317"/>
                <a:ext cx="62507" cy="55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7" h="20618" extrusionOk="0">
                    <a:moveTo>
                      <a:pt x="10729" y="434"/>
                    </a:moveTo>
                    <a:cubicBezTo>
                      <a:pt x="7335" y="1497"/>
                      <a:pt x="4249" y="3975"/>
                      <a:pt x="1781" y="6808"/>
                    </a:cubicBezTo>
                    <a:cubicBezTo>
                      <a:pt x="-688" y="10349"/>
                      <a:pt x="-688" y="15307"/>
                      <a:pt x="2398" y="18493"/>
                    </a:cubicBezTo>
                    <a:cubicBezTo>
                      <a:pt x="3632" y="19910"/>
                      <a:pt x="5483" y="20618"/>
                      <a:pt x="7335" y="20618"/>
                    </a:cubicBezTo>
                    <a:cubicBezTo>
                      <a:pt x="9186" y="20618"/>
                      <a:pt x="11038" y="19556"/>
                      <a:pt x="12581" y="17785"/>
                    </a:cubicBezTo>
                    <a:cubicBezTo>
                      <a:pt x="13198" y="17077"/>
                      <a:pt x="14123" y="16369"/>
                      <a:pt x="15049" y="16015"/>
                    </a:cubicBezTo>
                    <a:cubicBezTo>
                      <a:pt x="18752" y="14598"/>
                      <a:pt x="20912" y="9995"/>
                      <a:pt x="19678" y="5746"/>
                    </a:cubicBezTo>
                    <a:cubicBezTo>
                      <a:pt x="18443" y="1143"/>
                      <a:pt x="14432" y="-982"/>
                      <a:pt x="10729" y="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3" name="Freeform 258"/>
              <p:cNvSpPr/>
              <p:nvPr/>
            </p:nvSpPr>
            <p:spPr>
              <a:xfrm>
                <a:off x="157510" y="-3"/>
                <a:ext cx="698699" cy="346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270" extrusionOk="0">
                    <a:moveTo>
                      <a:pt x="1030" y="17295"/>
                    </a:moveTo>
                    <a:cubicBezTo>
                      <a:pt x="3708" y="17295"/>
                      <a:pt x="3708" y="17295"/>
                      <a:pt x="3708" y="17295"/>
                    </a:cubicBezTo>
                    <a:cubicBezTo>
                      <a:pt x="3708" y="17941"/>
                      <a:pt x="3590" y="18586"/>
                      <a:pt x="3414" y="19232"/>
                    </a:cubicBezTo>
                    <a:cubicBezTo>
                      <a:pt x="3119" y="20230"/>
                      <a:pt x="3590" y="21521"/>
                      <a:pt x="4179" y="21228"/>
                    </a:cubicBezTo>
                    <a:cubicBezTo>
                      <a:pt x="4767" y="20875"/>
                      <a:pt x="5385" y="20464"/>
                      <a:pt x="5915" y="19878"/>
                    </a:cubicBezTo>
                    <a:cubicBezTo>
                      <a:pt x="6386" y="19291"/>
                      <a:pt x="6739" y="18293"/>
                      <a:pt x="7004" y="17295"/>
                    </a:cubicBezTo>
                    <a:cubicBezTo>
                      <a:pt x="9211" y="17295"/>
                      <a:pt x="9211" y="17295"/>
                      <a:pt x="9211" y="17295"/>
                    </a:cubicBezTo>
                    <a:cubicBezTo>
                      <a:pt x="9535" y="18410"/>
                      <a:pt x="9888" y="19467"/>
                      <a:pt x="10211" y="20582"/>
                    </a:cubicBezTo>
                    <a:cubicBezTo>
                      <a:pt x="10476" y="21404"/>
                      <a:pt x="11153" y="21521"/>
                      <a:pt x="11389" y="20582"/>
                    </a:cubicBezTo>
                    <a:cubicBezTo>
                      <a:pt x="11653" y="19467"/>
                      <a:pt x="11918" y="18410"/>
                      <a:pt x="12183" y="17295"/>
                    </a:cubicBezTo>
                    <a:cubicBezTo>
                      <a:pt x="14361" y="17295"/>
                      <a:pt x="14361" y="17295"/>
                      <a:pt x="14361" y="17295"/>
                    </a:cubicBezTo>
                    <a:cubicBezTo>
                      <a:pt x="14596" y="18293"/>
                      <a:pt x="14949" y="19173"/>
                      <a:pt x="15391" y="19819"/>
                    </a:cubicBezTo>
                    <a:cubicBezTo>
                      <a:pt x="15891" y="20523"/>
                      <a:pt x="16568" y="20875"/>
                      <a:pt x="17186" y="21228"/>
                    </a:cubicBezTo>
                    <a:cubicBezTo>
                      <a:pt x="17774" y="21521"/>
                      <a:pt x="18245" y="20230"/>
                      <a:pt x="17951" y="19232"/>
                    </a:cubicBezTo>
                    <a:cubicBezTo>
                      <a:pt x="17774" y="18586"/>
                      <a:pt x="17657" y="17941"/>
                      <a:pt x="17657" y="17295"/>
                    </a:cubicBezTo>
                    <a:cubicBezTo>
                      <a:pt x="20335" y="17295"/>
                      <a:pt x="20335" y="17295"/>
                      <a:pt x="20335" y="17295"/>
                    </a:cubicBezTo>
                    <a:cubicBezTo>
                      <a:pt x="20364" y="17295"/>
                      <a:pt x="20423" y="17295"/>
                      <a:pt x="20482" y="17295"/>
                    </a:cubicBezTo>
                    <a:cubicBezTo>
                      <a:pt x="20541" y="17295"/>
                      <a:pt x="20629" y="17295"/>
                      <a:pt x="20688" y="17295"/>
                    </a:cubicBezTo>
                    <a:cubicBezTo>
                      <a:pt x="21600" y="17001"/>
                      <a:pt x="21482" y="15064"/>
                      <a:pt x="21482" y="13714"/>
                    </a:cubicBezTo>
                    <a:cubicBezTo>
                      <a:pt x="21482" y="3619"/>
                      <a:pt x="21482" y="3619"/>
                      <a:pt x="21482" y="3619"/>
                    </a:cubicBezTo>
                    <a:cubicBezTo>
                      <a:pt x="21482" y="2328"/>
                      <a:pt x="21600" y="332"/>
                      <a:pt x="20688" y="97"/>
                    </a:cubicBezTo>
                    <a:cubicBezTo>
                      <a:pt x="20040" y="-79"/>
                      <a:pt x="19305" y="38"/>
                      <a:pt x="18628" y="38"/>
                    </a:cubicBezTo>
                    <a:cubicBezTo>
                      <a:pt x="1059" y="38"/>
                      <a:pt x="1059" y="38"/>
                      <a:pt x="1059" y="38"/>
                    </a:cubicBezTo>
                    <a:cubicBezTo>
                      <a:pt x="706" y="38"/>
                      <a:pt x="294" y="332"/>
                      <a:pt x="147" y="1036"/>
                    </a:cubicBezTo>
                    <a:cubicBezTo>
                      <a:pt x="29" y="1564"/>
                      <a:pt x="0" y="1975"/>
                      <a:pt x="0" y="2504"/>
                    </a:cubicBezTo>
                    <a:cubicBezTo>
                      <a:pt x="0" y="15299"/>
                      <a:pt x="0" y="15299"/>
                      <a:pt x="0" y="15299"/>
                    </a:cubicBezTo>
                    <a:cubicBezTo>
                      <a:pt x="0" y="16473"/>
                      <a:pt x="471" y="17295"/>
                      <a:pt x="1030" y="17295"/>
                    </a:cubicBezTo>
                    <a:close/>
                    <a:moveTo>
                      <a:pt x="1383" y="2797"/>
                    </a:moveTo>
                    <a:cubicBezTo>
                      <a:pt x="20129" y="2797"/>
                      <a:pt x="20129" y="2797"/>
                      <a:pt x="20129" y="2797"/>
                    </a:cubicBezTo>
                    <a:cubicBezTo>
                      <a:pt x="20129" y="14595"/>
                      <a:pt x="20129" y="14595"/>
                      <a:pt x="20129" y="14595"/>
                    </a:cubicBezTo>
                    <a:cubicBezTo>
                      <a:pt x="17098" y="14595"/>
                      <a:pt x="17098" y="14595"/>
                      <a:pt x="17098" y="14595"/>
                    </a:cubicBezTo>
                    <a:cubicBezTo>
                      <a:pt x="16774" y="14595"/>
                      <a:pt x="16568" y="15006"/>
                      <a:pt x="16450" y="15593"/>
                    </a:cubicBezTo>
                    <a:cubicBezTo>
                      <a:pt x="16303" y="16297"/>
                      <a:pt x="16274" y="17001"/>
                      <a:pt x="16303" y="17706"/>
                    </a:cubicBezTo>
                    <a:cubicBezTo>
                      <a:pt x="16244" y="17647"/>
                      <a:pt x="16215" y="17588"/>
                      <a:pt x="16185" y="17588"/>
                    </a:cubicBezTo>
                    <a:cubicBezTo>
                      <a:pt x="16126" y="17530"/>
                      <a:pt x="16068" y="17471"/>
                      <a:pt x="16038" y="17354"/>
                    </a:cubicBezTo>
                    <a:cubicBezTo>
                      <a:pt x="16126" y="17530"/>
                      <a:pt x="15950" y="17178"/>
                      <a:pt x="15920" y="17119"/>
                    </a:cubicBezTo>
                    <a:cubicBezTo>
                      <a:pt x="15832" y="16943"/>
                      <a:pt x="15773" y="16708"/>
                      <a:pt x="15656" y="16356"/>
                    </a:cubicBezTo>
                    <a:cubicBezTo>
                      <a:pt x="15538" y="16004"/>
                      <a:pt x="15450" y="15651"/>
                      <a:pt x="15361" y="15241"/>
                    </a:cubicBezTo>
                    <a:cubicBezTo>
                      <a:pt x="15273" y="14830"/>
                      <a:pt x="14979" y="14595"/>
                      <a:pt x="14773" y="14595"/>
                    </a:cubicBezTo>
                    <a:cubicBezTo>
                      <a:pt x="11771" y="14595"/>
                      <a:pt x="11771" y="14595"/>
                      <a:pt x="11771" y="14595"/>
                    </a:cubicBezTo>
                    <a:cubicBezTo>
                      <a:pt x="11536" y="14595"/>
                      <a:pt x="11300" y="14830"/>
                      <a:pt x="11183" y="15241"/>
                    </a:cubicBezTo>
                    <a:cubicBezTo>
                      <a:pt x="11035" y="15886"/>
                      <a:pt x="10888" y="16473"/>
                      <a:pt x="10741" y="17119"/>
                    </a:cubicBezTo>
                    <a:cubicBezTo>
                      <a:pt x="10712" y="17001"/>
                      <a:pt x="10653" y="16884"/>
                      <a:pt x="10623" y="16767"/>
                    </a:cubicBezTo>
                    <a:cubicBezTo>
                      <a:pt x="10359" y="15945"/>
                      <a:pt x="10123" y="14595"/>
                      <a:pt x="9535" y="14595"/>
                    </a:cubicBezTo>
                    <a:cubicBezTo>
                      <a:pt x="6592" y="14595"/>
                      <a:pt x="6592" y="14595"/>
                      <a:pt x="6592" y="14595"/>
                    </a:cubicBezTo>
                    <a:cubicBezTo>
                      <a:pt x="6356" y="14595"/>
                      <a:pt x="6092" y="14830"/>
                      <a:pt x="6003" y="15241"/>
                    </a:cubicBezTo>
                    <a:cubicBezTo>
                      <a:pt x="5915" y="15593"/>
                      <a:pt x="5827" y="15945"/>
                      <a:pt x="5738" y="16238"/>
                    </a:cubicBezTo>
                    <a:cubicBezTo>
                      <a:pt x="5709" y="16356"/>
                      <a:pt x="5680" y="16473"/>
                      <a:pt x="5621" y="16591"/>
                    </a:cubicBezTo>
                    <a:cubicBezTo>
                      <a:pt x="5621" y="16649"/>
                      <a:pt x="5532" y="16943"/>
                      <a:pt x="5532" y="16943"/>
                    </a:cubicBezTo>
                    <a:cubicBezTo>
                      <a:pt x="5474" y="17060"/>
                      <a:pt x="5415" y="17236"/>
                      <a:pt x="5356" y="17354"/>
                    </a:cubicBezTo>
                    <a:cubicBezTo>
                      <a:pt x="5297" y="17412"/>
                      <a:pt x="5297" y="17412"/>
                      <a:pt x="5297" y="17412"/>
                    </a:cubicBezTo>
                    <a:cubicBezTo>
                      <a:pt x="5268" y="17471"/>
                      <a:pt x="5268" y="17471"/>
                      <a:pt x="5238" y="17530"/>
                    </a:cubicBezTo>
                    <a:cubicBezTo>
                      <a:pt x="5179" y="17588"/>
                      <a:pt x="5120" y="17647"/>
                      <a:pt x="5062" y="17706"/>
                    </a:cubicBezTo>
                    <a:cubicBezTo>
                      <a:pt x="5091" y="17001"/>
                      <a:pt x="5062" y="16297"/>
                      <a:pt x="4914" y="15593"/>
                    </a:cubicBezTo>
                    <a:cubicBezTo>
                      <a:pt x="4797" y="15006"/>
                      <a:pt x="4591" y="14595"/>
                      <a:pt x="4267" y="14595"/>
                    </a:cubicBezTo>
                    <a:cubicBezTo>
                      <a:pt x="1383" y="14595"/>
                      <a:pt x="1383" y="14595"/>
                      <a:pt x="1383" y="14595"/>
                    </a:cubicBezTo>
                    <a:lnTo>
                      <a:pt x="1383" y="279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4" name="Freeform 259"/>
              <p:cNvSpPr/>
              <p:nvPr/>
            </p:nvSpPr>
            <p:spPr>
              <a:xfrm>
                <a:off x="692556" y="330896"/>
                <a:ext cx="277641" cy="277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4" y="74"/>
                    </a:moveTo>
                    <a:cubicBezTo>
                      <a:pt x="4097" y="670"/>
                      <a:pt x="0" y="5288"/>
                      <a:pt x="0" y="10800"/>
                    </a:cubicBezTo>
                    <a:cubicBezTo>
                      <a:pt x="0" y="16759"/>
                      <a:pt x="4841" y="21600"/>
                      <a:pt x="10800" y="21600"/>
                    </a:cubicBezTo>
                    <a:cubicBezTo>
                      <a:pt x="16759" y="21600"/>
                      <a:pt x="21600" y="16759"/>
                      <a:pt x="21600" y="10800"/>
                    </a:cubicBezTo>
                    <a:cubicBezTo>
                      <a:pt x="21600" y="4841"/>
                      <a:pt x="16759" y="0"/>
                      <a:pt x="10800" y="0"/>
                    </a:cubicBezTo>
                    <a:cubicBezTo>
                      <a:pt x="10353" y="0"/>
                      <a:pt x="9981" y="0"/>
                      <a:pt x="9534" y="74"/>
                    </a:cubicBezTo>
                    <a:close/>
                    <a:moveTo>
                      <a:pt x="18174" y="10800"/>
                    </a:moveTo>
                    <a:cubicBezTo>
                      <a:pt x="18174" y="14822"/>
                      <a:pt x="14822" y="18174"/>
                      <a:pt x="10800" y="18174"/>
                    </a:cubicBezTo>
                    <a:cubicBezTo>
                      <a:pt x="6703" y="18174"/>
                      <a:pt x="3426" y="14822"/>
                      <a:pt x="3426" y="10800"/>
                    </a:cubicBezTo>
                    <a:cubicBezTo>
                      <a:pt x="3426" y="7076"/>
                      <a:pt x="6257" y="3873"/>
                      <a:pt x="9981" y="3501"/>
                    </a:cubicBezTo>
                    <a:cubicBezTo>
                      <a:pt x="10204" y="3426"/>
                      <a:pt x="10502" y="3426"/>
                      <a:pt x="10800" y="3426"/>
                    </a:cubicBezTo>
                    <a:cubicBezTo>
                      <a:pt x="14822" y="3426"/>
                      <a:pt x="18174" y="6703"/>
                      <a:pt x="18174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5" name="Freeform 260"/>
              <p:cNvSpPr/>
              <p:nvPr/>
            </p:nvSpPr>
            <p:spPr>
              <a:xfrm>
                <a:off x="441888" y="833462"/>
                <a:ext cx="132998" cy="171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53" y="0"/>
                    </a:moveTo>
                    <a:cubicBezTo>
                      <a:pt x="8547" y="0"/>
                      <a:pt x="8547" y="0"/>
                      <a:pt x="8547" y="0"/>
                    </a:cubicBezTo>
                    <a:cubicBezTo>
                      <a:pt x="3885" y="0"/>
                      <a:pt x="0" y="3000"/>
                      <a:pt x="0" y="6600"/>
                    </a:cubicBezTo>
                    <a:cubicBezTo>
                      <a:pt x="0" y="18840"/>
                      <a:pt x="0" y="18840"/>
                      <a:pt x="0" y="18840"/>
                    </a:cubicBezTo>
                    <a:cubicBezTo>
                      <a:pt x="0" y="20400"/>
                      <a:pt x="1709" y="21600"/>
                      <a:pt x="3729" y="21600"/>
                    </a:cubicBezTo>
                    <a:cubicBezTo>
                      <a:pt x="5594" y="21600"/>
                      <a:pt x="7304" y="20400"/>
                      <a:pt x="7304" y="18840"/>
                    </a:cubicBezTo>
                    <a:cubicBezTo>
                      <a:pt x="7304" y="6600"/>
                      <a:pt x="7304" y="6600"/>
                      <a:pt x="7304" y="6600"/>
                    </a:cubicBezTo>
                    <a:cubicBezTo>
                      <a:pt x="7304" y="6000"/>
                      <a:pt x="7925" y="5520"/>
                      <a:pt x="8547" y="5520"/>
                    </a:cubicBezTo>
                    <a:cubicBezTo>
                      <a:pt x="13053" y="5520"/>
                      <a:pt x="13053" y="5520"/>
                      <a:pt x="13053" y="5520"/>
                    </a:cubicBezTo>
                    <a:cubicBezTo>
                      <a:pt x="13830" y="5520"/>
                      <a:pt x="14452" y="6000"/>
                      <a:pt x="14452" y="6600"/>
                    </a:cubicBezTo>
                    <a:cubicBezTo>
                      <a:pt x="14452" y="18840"/>
                      <a:pt x="14452" y="18840"/>
                      <a:pt x="14452" y="18840"/>
                    </a:cubicBezTo>
                    <a:cubicBezTo>
                      <a:pt x="14452" y="20400"/>
                      <a:pt x="16161" y="21600"/>
                      <a:pt x="18026" y="21600"/>
                    </a:cubicBezTo>
                    <a:cubicBezTo>
                      <a:pt x="20046" y="21600"/>
                      <a:pt x="21600" y="20400"/>
                      <a:pt x="21600" y="18840"/>
                    </a:cubicBezTo>
                    <a:cubicBezTo>
                      <a:pt x="21600" y="6600"/>
                      <a:pt x="21600" y="6600"/>
                      <a:pt x="21600" y="6600"/>
                    </a:cubicBezTo>
                    <a:cubicBezTo>
                      <a:pt x="21600" y="3000"/>
                      <a:pt x="17871" y="0"/>
                      <a:pt x="130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6" name="Freeform 261"/>
              <p:cNvSpPr/>
              <p:nvPr/>
            </p:nvSpPr>
            <p:spPr>
              <a:xfrm>
                <a:off x="577947" y="138451"/>
                <a:ext cx="47808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68" y="21600"/>
                    </a:moveTo>
                    <a:cubicBezTo>
                      <a:pt x="11664" y="21600"/>
                      <a:pt x="11664" y="21600"/>
                      <a:pt x="11664" y="21600"/>
                    </a:cubicBezTo>
                    <a:cubicBezTo>
                      <a:pt x="17280" y="21600"/>
                      <a:pt x="21600" y="16435"/>
                      <a:pt x="21600" y="10800"/>
                    </a:cubicBezTo>
                    <a:cubicBezTo>
                      <a:pt x="21600" y="4696"/>
                      <a:pt x="17280" y="0"/>
                      <a:pt x="11664" y="0"/>
                    </a:cubicBezTo>
                    <a:cubicBezTo>
                      <a:pt x="10368" y="0"/>
                      <a:pt x="10368" y="0"/>
                      <a:pt x="10368" y="0"/>
                    </a:cubicBezTo>
                    <a:cubicBezTo>
                      <a:pt x="4752" y="0"/>
                      <a:pt x="0" y="4696"/>
                      <a:pt x="0" y="10800"/>
                    </a:cubicBezTo>
                    <a:cubicBezTo>
                      <a:pt x="0" y="16435"/>
                      <a:pt x="4752" y="21600"/>
                      <a:pt x="10368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7" name="Freeform 262"/>
              <p:cNvSpPr/>
              <p:nvPr/>
            </p:nvSpPr>
            <p:spPr>
              <a:xfrm>
                <a:off x="123189" y="729884"/>
                <a:ext cx="117676" cy="140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95" y="0"/>
                    </a:moveTo>
                    <a:cubicBezTo>
                      <a:pt x="8780" y="0"/>
                      <a:pt x="8780" y="0"/>
                      <a:pt x="8780" y="0"/>
                    </a:cubicBezTo>
                    <a:cubicBezTo>
                      <a:pt x="3863" y="0"/>
                      <a:pt x="0" y="3233"/>
                      <a:pt x="0" y="7200"/>
                    </a:cubicBezTo>
                    <a:cubicBezTo>
                      <a:pt x="0" y="18220"/>
                      <a:pt x="0" y="18220"/>
                      <a:pt x="0" y="18220"/>
                    </a:cubicBezTo>
                    <a:cubicBezTo>
                      <a:pt x="0" y="20131"/>
                      <a:pt x="1756" y="21600"/>
                      <a:pt x="4039" y="21600"/>
                    </a:cubicBezTo>
                    <a:cubicBezTo>
                      <a:pt x="6322" y="21600"/>
                      <a:pt x="8078" y="20131"/>
                      <a:pt x="8078" y="18220"/>
                    </a:cubicBezTo>
                    <a:cubicBezTo>
                      <a:pt x="8078" y="7200"/>
                      <a:pt x="8078" y="7200"/>
                      <a:pt x="8078" y="7200"/>
                    </a:cubicBezTo>
                    <a:cubicBezTo>
                      <a:pt x="8078" y="6906"/>
                      <a:pt x="8429" y="6759"/>
                      <a:pt x="8780" y="6759"/>
                    </a:cubicBezTo>
                    <a:cubicBezTo>
                      <a:pt x="12995" y="6759"/>
                      <a:pt x="12995" y="6759"/>
                      <a:pt x="12995" y="6759"/>
                    </a:cubicBezTo>
                    <a:cubicBezTo>
                      <a:pt x="13171" y="6759"/>
                      <a:pt x="13522" y="6906"/>
                      <a:pt x="13522" y="7200"/>
                    </a:cubicBezTo>
                    <a:cubicBezTo>
                      <a:pt x="13522" y="18220"/>
                      <a:pt x="13522" y="18220"/>
                      <a:pt x="13522" y="18220"/>
                    </a:cubicBezTo>
                    <a:cubicBezTo>
                      <a:pt x="13522" y="20131"/>
                      <a:pt x="15278" y="21600"/>
                      <a:pt x="17561" y="21600"/>
                    </a:cubicBezTo>
                    <a:cubicBezTo>
                      <a:pt x="19844" y="21600"/>
                      <a:pt x="21600" y="20131"/>
                      <a:pt x="21600" y="18220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21600" y="3233"/>
                      <a:pt x="17737" y="0"/>
                      <a:pt x="12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8" name="Freeform 263"/>
              <p:cNvSpPr/>
              <p:nvPr/>
            </p:nvSpPr>
            <p:spPr>
              <a:xfrm>
                <a:off x="293570" y="728045"/>
                <a:ext cx="430246" cy="277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24" y="0"/>
                    </a:moveTo>
                    <a:cubicBezTo>
                      <a:pt x="4176" y="0"/>
                      <a:pt x="4176" y="0"/>
                      <a:pt x="4176" y="0"/>
                    </a:cubicBezTo>
                    <a:cubicBezTo>
                      <a:pt x="1872" y="0"/>
                      <a:pt x="0" y="2905"/>
                      <a:pt x="0" y="6480"/>
                    </a:cubicBezTo>
                    <a:cubicBezTo>
                      <a:pt x="0" y="19887"/>
                      <a:pt x="0" y="19887"/>
                      <a:pt x="0" y="19887"/>
                    </a:cubicBezTo>
                    <a:cubicBezTo>
                      <a:pt x="0" y="20855"/>
                      <a:pt x="480" y="21600"/>
                      <a:pt x="1104" y="21600"/>
                    </a:cubicBezTo>
                    <a:cubicBezTo>
                      <a:pt x="1728" y="21600"/>
                      <a:pt x="2208" y="20855"/>
                      <a:pt x="2208" y="19887"/>
                    </a:cubicBezTo>
                    <a:cubicBezTo>
                      <a:pt x="2208" y="6480"/>
                      <a:pt x="2208" y="6480"/>
                      <a:pt x="2208" y="6480"/>
                    </a:cubicBezTo>
                    <a:cubicBezTo>
                      <a:pt x="2208" y="4841"/>
                      <a:pt x="3072" y="3426"/>
                      <a:pt x="4176" y="3426"/>
                    </a:cubicBezTo>
                    <a:cubicBezTo>
                      <a:pt x="7440" y="3426"/>
                      <a:pt x="7440" y="3426"/>
                      <a:pt x="7440" y="3426"/>
                    </a:cubicBezTo>
                    <a:cubicBezTo>
                      <a:pt x="7440" y="3501"/>
                      <a:pt x="7440" y="3501"/>
                      <a:pt x="7440" y="3501"/>
                    </a:cubicBezTo>
                    <a:cubicBezTo>
                      <a:pt x="7440" y="5735"/>
                      <a:pt x="8640" y="7597"/>
                      <a:pt x="10080" y="7597"/>
                    </a:cubicBezTo>
                    <a:cubicBezTo>
                      <a:pt x="11472" y="7597"/>
                      <a:pt x="11472" y="7597"/>
                      <a:pt x="11472" y="7597"/>
                    </a:cubicBezTo>
                    <a:cubicBezTo>
                      <a:pt x="12960" y="7597"/>
                      <a:pt x="14112" y="5735"/>
                      <a:pt x="14112" y="3501"/>
                    </a:cubicBezTo>
                    <a:cubicBezTo>
                      <a:pt x="14112" y="3426"/>
                      <a:pt x="14112" y="3426"/>
                      <a:pt x="14112" y="3426"/>
                    </a:cubicBezTo>
                    <a:cubicBezTo>
                      <a:pt x="17424" y="3426"/>
                      <a:pt x="17424" y="3426"/>
                      <a:pt x="17424" y="3426"/>
                    </a:cubicBezTo>
                    <a:cubicBezTo>
                      <a:pt x="18528" y="3426"/>
                      <a:pt x="19392" y="4841"/>
                      <a:pt x="19392" y="6480"/>
                    </a:cubicBezTo>
                    <a:cubicBezTo>
                      <a:pt x="19392" y="19887"/>
                      <a:pt x="19392" y="19887"/>
                      <a:pt x="19392" y="19887"/>
                    </a:cubicBezTo>
                    <a:cubicBezTo>
                      <a:pt x="19392" y="20855"/>
                      <a:pt x="19872" y="21600"/>
                      <a:pt x="20496" y="21600"/>
                    </a:cubicBezTo>
                    <a:cubicBezTo>
                      <a:pt x="21120" y="21600"/>
                      <a:pt x="21600" y="20855"/>
                      <a:pt x="21600" y="19887"/>
                    </a:cubicBezTo>
                    <a:cubicBezTo>
                      <a:pt x="21600" y="6480"/>
                      <a:pt x="21600" y="6480"/>
                      <a:pt x="21600" y="6480"/>
                    </a:cubicBezTo>
                    <a:cubicBezTo>
                      <a:pt x="21600" y="2905"/>
                      <a:pt x="19728" y="0"/>
                      <a:pt x="17424" y="0"/>
                    </a:cubicBezTo>
                    <a:close/>
                    <a:moveTo>
                      <a:pt x="11904" y="3501"/>
                    </a:moveTo>
                    <a:cubicBezTo>
                      <a:pt x="11904" y="3873"/>
                      <a:pt x="11712" y="4097"/>
                      <a:pt x="11472" y="4097"/>
                    </a:cubicBezTo>
                    <a:cubicBezTo>
                      <a:pt x="10080" y="4097"/>
                      <a:pt x="10080" y="4097"/>
                      <a:pt x="10080" y="4097"/>
                    </a:cubicBezTo>
                    <a:cubicBezTo>
                      <a:pt x="9888" y="4097"/>
                      <a:pt x="9696" y="3873"/>
                      <a:pt x="9696" y="3501"/>
                    </a:cubicBezTo>
                    <a:cubicBezTo>
                      <a:pt x="9696" y="3426"/>
                      <a:pt x="9696" y="3426"/>
                      <a:pt x="9696" y="3426"/>
                    </a:cubicBezTo>
                    <a:cubicBezTo>
                      <a:pt x="11904" y="3426"/>
                      <a:pt x="11904" y="3426"/>
                      <a:pt x="11904" y="3426"/>
                    </a:cubicBezTo>
                    <a:lnTo>
                      <a:pt x="11904" y="3501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79" name="Freeform 264"/>
              <p:cNvSpPr/>
              <p:nvPr/>
            </p:nvSpPr>
            <p:spPr>
              <a:xfrm>
                <a:off x="41675" y="330896"/>
                <a:ext cx="278865" cy="277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7" y="21600"/>
                    </a:moveTo>
                    <a:cubicBezTo>
                      <a:pt x="16775" y="21600"/>
                      <a:pt x="21600" y="16759"/>
                      <a:pt x="21600" y="10800"/>
                    </a:cubicBezTo>
                    <a:cubicBezTo>
                      <a:pt x="21600" y="4841"/>
                      <a:pt x="16775" y="0"/>
                      <a:pt x="10837" y="0"/>
                    </a:cubicBezTo>
                    <a:cubicBezTo>
                      <a:pt x="10392" y="0"/>
                      <a:pt x="9946" y="0"/>
                      <a:pt x="9575" y="74"/>
                    </a:cubicBezTo>
                    <a:cubicBezTo>
                      <a:pt x="4157" y="670"/>
                      <a:pt x="0" y="5288"/>
                      <a:pt x="0" y="10800"/>
                    </a:cubicBezTo>
                    <a:cubicBezTo>
                      <a:pt x="0" y="16759"/>
                      <a:pt x="4899" y="21600"/>
                      <a:pt x="10837" y="21600"/>
                    </a:cubicBezTo>
                    <a:close/>
                    <a:moveTo>
                      <a:pt x="9946" y="3501"/>
                    </a:moveTo>
                    <a:cubicBezTo>
                      <a:pt x="10243" y="3426"/>
                      <a:pt x="10540" y="3426"/>
                      <a:pt x="10837" y="3426"/>
                    </a:cubicBezTo>
                    <a:cubicBezTo>
                      <a:pt x="14845" y="3426"/>
                      <a:pt x="18111" y="6703"/>
                      <a:pt x="18111" y="10800"/>
                    </a:cubicBezTo>
                    <a:cubicBezTo>
                      <a:pt x="18111" y="14822"/>
                      <a:pt x="14845" y="18174"/>
                      <a:pt x="10837" y="18174"/>
                    </a:cubicBezTo>
                    <a:cubicBezTo>
                      <a:pt x="6755" y="18174"/>
                      <a:pt x="3489" y="14822"/>
                      <a:pt x="3489" y="10800"/>
                    </a:cubicBezTo>
                    <a:cubicBezTo>
                      <a:pt x="3489" y="7076"/>
                      <a:pt x="6235" y="3873"/>
                      <a:pt x="9946" y="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0" name="Freeform 265"/>
              <p:cNvSpPr/>
              <p:nvPr/>
            </p:nvSpPr>
            <p:spPr>
              <a:xfrm>
                <a:off x="-2" y="624468"/>
                <a:ext cx="364056" cy="227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92" y="6869"/>
                    </a:moveTo>
                    <a:cubicBezTo>
                      <a:pt x="18992" y="8044"/>
                      <a:pt x="19559" y="8947"/>
                      <a:pt x="20296" y="8947"/>
                    </a:cubicBezTo>
                    <a:cubicBezTo>
                      <a:pt x="21033" y="8947"/>
                      <a:pt x="21600" y="8044"/>
                      <a:pt x="21600" y="6869"/>
                    </a:cubicBezTo>
                    <a:cubicBezTo>
                      <a:pt x="21600" y="3073"/>
                      <a:pt x="19672" y="0"/>
                      <a:pt x="17291" y="0"/>
                    </a:cubicBezTo>
                    <a:cubicBezTo>
                      <a:pt x="4309" y="0"/>
                      <a:pt x="4309" y="0"/>
                      <a:pt x="4309" y="0"/>
                    </a:cubicBezTo>
                    <a:cubicBezTo>
                      <a:pt x="1928" y="0"/>
                      <a:pt x="0" y="3073"/>
                      <a:pt x="0" y="6869"/>
                    </a:cubicBezTo>
                    <a:cubicBezTo>
                      <a:pt x="0" y="19431"/>
                      <a:pt x="0" y="19431"/>
                      <a:pt x="0" y="19431"/>
                    </a:cubicBezTo>
                    <a:cubicBezTo>
                      <a:pt x="0" y="20606"/>
                      <a:pt x="567" y="21600"/>
                      <a:pt x="1304" y="21600"/>
                    </a:cubicBezTo>
                    <a:cubicBezTo>
                      <a:pt x="2041" y="21600"/>
                      <a:pt x="2608" y="20606"/>
                      <a:pt x="2608" y="19431"/>
                    </a:cubicBezTo>
                    <a:cubicBezTo>
                      <a:pt x="2608" y="6869"/>
                      <a:pt x="2608" y="6869"/>
                      <a:pt x="2608" y="6869"/>
                    </a:cubicBezTo>
                    <a:cubicBezTo>
                      <a:pt x="2608" y="5423"/>
                      <a:pt x="3402" y="4157"/>
                      <a:pt x="4309" y="4157"/>
                    </a:cubicBezTo>
                    <a:cubicBezTo>
                      <a:pt x="7313" y="4157"/>
                      <a:pt x="7313" y="4157"/>
                      <a:pt x="7313" y="4157"/>
                    </a:cubicBezTo>
                    <a:cubicBezTo>
                      <a:pt x="7313" y="4248"/>
                      <a:pt x="7313" y="4248"/>
                      <a:pt x="7313" y="4248"/>
                    </a:cubicBezTo>
                    <a:cubicBezTo>
                      <a:pt x="7313" y="7049"/>
                      <a:pt x="8561" y="9309"/>
                      <a:pt x="10148" y="9309"/>
                    </a:cubicBezTo>
                    <a:cubicBezTo>
                      <a:pt x="11509" y="9309"/>
                      <a:pt x="11509" y="9309"/>
                      <a:pt x="11509" y="9309"/>
                    </a:cubicBezTo>
                    <a:cubicBezTo>
                      <a:pt x="13039" y="9309"/>
                      <a:pt x="14287" y="7049"/>
                      <a:pt x="14287" y="4248"/>
                    </a:cubicBezTo>
                    <a:cubicBezTo>
                      <a:pt x="14287" y="4157"/>
                      <a:pt x="14287" y="4157"/>
                      <a:pt x="14287" y="4157"/>
                    </a:cubicBezTo>
                    <a:cubicBezTo>
                      <a:pt x="17291" y="4157"/>
                      <a:pt x="17291" y="4157"/>
                      <a:pt x="17291" y="4157"/>
                    </a:cubicBezTo>
                    <a:cubicBezTo>
                      <a:pt x="18255" y="4157"/>
                      <a:pt x="18992" y="5423"/>
                      <a:pt x="18992" y="6869"/>
                    </a:cubicBezTo>
                    <a:close/>
                    <a:moveTo>
                      <a:pt x="11679" y="4248"/>
                    </a:moveTo>
                    <a:cubicBezTo>
                      <a:pt x="11679" y="4790"/>
                      <a:pt x="11565" y="5061"/>
                      <a:pt x="11452" y="5151"/>
                    </a:cubicBezTo>
                    <a:cubicBezTo>
                      <a:pt x="10148" y="5151"/>
                      <a:pt x="10148" y="5151"/>
                      <a:pt x="10148" y="5151"/>
                    </a:cubicBezTo>
                    <a:cubicBezTo>
                      <a:pt x="10091" y="5061"/>
                      <a:pt x="9921" y="4790"/>
                      <a:pt x="9921" y="4248"/>
                    </a:cubicBezTo>
                    <a:cubicBezTo>
                      <a:pt x="9921" y="4157"/>
                      <a:pt x="9921" y="4157"/>
                      <a:pt x="9921" y="4157"/>
                    </a:cubicBezTo>
                    <a:cubicBezTo>
                      <a:pt x="11679" y="4157"/>
                      <a:pt x="11679" y="4157"/>
                      <a:pt x="11679" y="4157"/>
                    </a:cubicBezTo>
                    <a:lnTo>
                      <a:pt x="11679" y="424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1" name="Freeform 266"/>
              <p:cNvSpPr/>
              <p:nvPr/>
            </p:nvSpPr>
            <p:spPr>
              <a:xfrm>
                <a:off x="344439" y="374411"/>
                <a:ext cx="326056" cy="325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2" y="0"/>
                    </a:moveTo>
                    <a:cubicBezTo>
                      <a:pt x="10388" y="0"/>
                      <a:pt x="10008" y="63"/>
                      <a:pt x="9565" y="63"/>
                    </a:cubicBezTo>
                    <a:cubicBezTo>
                      <a:pt x="4117" y="697"/>
                      <a:pt x="0" y="5321"/>
                      <a:pt x="0" y="10768"/>
                    </a:cubicBezTo>
                    <a:cubicBezTo>
                      <a:pt x="0" y="16723"/>
                      <a:pt x="4877" y="21600"/>
                      <a:pt x="10832" y="21600"/>
                    </a:cubicBezTo>
                    <a:cubicBezTo>
                      <a:pt x="16786" y="21600"/>
                      <a:pt x="21600" y="16723"/>
                      <a:pt x="21600" y="10768"/>
                    </a:cubicBezTo>
                    <a:cubicBezTo>
                      <a:pt x="21600" y="4877"/>
                      <a:pt x="16786" y="0"/>
                      <a:pt x="10832" y="0"/>
                    </a:cubicBezTo>
                    <a:close/>
                    <a:moveTo>
                      <a:pt x="10832" y="18623"/>
                    </a:moveTo>
                    <a:cubicBezTo>
                      <a:pt x="6461" y="18623"/>
                      <a:pt x="2977" y="15139"/>
                      <a:pt x="2977" y="10768"/>
                    </a:cubicBezTo>
                    <a:cubicBezTo>
                      <a:pt x="2977" y="6778"/>
                      <a:pt x="5954" y="3421"/>
                      <a:pt x="9882" y="2977"/>
                    </a:cubicBezTo>
                    <a:cubicBezTo>
                      <a:pt x="10198" y="2977"/>
                      <a:pt x="10515" y="2914"/>
                      <a:pt x="10832" y="2914"/>
                    </a:cubicBezTo>
                    <a:cubicBezTo>
                      <a:pt x="15139" y="2914"/>
                      <a:pt x="18686" y="6461"/>
                      <a:pt x="18686" y="10768"/>
                    </a:cubicBezTo>
                    <a:cubicBezTo>
                      <a:pt x="18686" y="15139"/>
                      <a:pt x="15139" y="18623"/>
                      <a:pt x="10832" y="1862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2" name="Freeform 267"/>
              <p:cNvSpPr/>
              <p:nvPr/>
            </p:nvSpPr>
            <p:spPr>
              <a:xfrm>
                <a:off x="428061" y="439671"/>
                <a:ext cx="65710" cy="58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4" h="20631" extrusionOk="0">
                    <a:moveTo>
                      <a:pt x="11142" y="381"/>
                    </a:moveTo>
                    <a:cubicBezTo>
                      <a:pt x="7639" y="1731"/>
                      <a:pt x="4428" y="4093"/>
                      <a:pt x="1801" y="7468"/>
                    </a:cubicBezTo>
                    <a:cubicBezTo>
                      <a:pt x="-826" y="10844"/>
                      <a:pt x="-534" y="15569"/>
                      <a:pt x="2385" y="18606"/>
                    </a:cubicBezTo>
                    <a:cubicBezTo>
                      <a:pt x="3552" y="19956"/>
                      <a:pt x="5304" y="20631"/>
                      <a:pt x="6763" y="20631"/>
                    </a:cubicBezTo>
                    <a:cubicBezTo>
                      <a:pt x="8806" y="20631"/>
                      <a:pt x="10558" y="19619"/>
                      <a:pt x="12017" y="17931"/>
                    </a:cubicBezTo>
                    <a:cubicBezTo>
                      <a:pt x="12893" y="16581"/>
                      <a:pt x="14060" y="15906"/>
                      <a:pt x="15228" y="15231"/>
                    </a:cubicBezTo>
                    <a:cubicBezTo>
                      <a:pt x="19023" y="13881"/>
                      <a:pt x="20774" y="9493"/>
                      <a:pt x="19606" y="5443"/>
                    </a:cubicBezTo>
                    <a:cubicBezTo>
                      <a:pt x="18439" y="1393"/>
                      <a:pt x="14644" y="-969"/>
                      <a:pt x="11142" y="3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3" name="Freeform 268"/>
              <p:cNvSpPr/>
              <p:nvPr/>
            </p:nvSpPr>
            <p:spPr>
              <a:xfrm>
                <a:off x="772844" y="729884"/>
                <a:ext cx="118903" cy="140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90" y="0"/>
                    </a:moveTo>
                    <a:cubicBezTo>
                      <a:pt x="8710" y="0"/>
                      <a:pt x="8710" y="0"/>
                      <a:pt x="8710" y="0"/>
                    </a:cubicBezTo>
                    <a:cubicBezTo>
                      <a:pt x="4006" y="0"/>
                      <a:pt x="0" y="3233"/>
                      <a:pt x="0" y="7200"/>
                    </a:cubicBezTo>
                    <a:cubicBezTo>
                      <a:pt x="0" y="18220"/>
                      <a:pt x="0" y="18220"/>
                      <a:pt x="0" y="18220"/>
                    </a:cubicBezTo>
                    <a:cubicBezTo>
                      <a:pt x="0" y="20131"/>
                      <a:pt x="1916" y="21600"/>
                      <a:pt x="4181" y="21600"/>
                    </a:cubicBezTo>
                    <a:cubicBezTo>
                      <a:pt x="6271" y="21600"/>
                      <a:pt x="8187" y="20131"/>
                      <a:pt x="8187" y="18220"/>
                    </a:cubicBezTo>
                    <a:cubicBezTo>
                      <a:pt x="8187" y="7200"/>
                      <a:pt x="8187" y="7200"/>
                      <a:pt x="8187" y="7200"/>
                    </a:cubicBezTo>
                    <a:cubicBezTo>
                      <a:pt x="8187" y="6906"/>
                      <a:pt x="8361" y="6759"/>
                      <a:pt x="8710" y="6759"/>
                    </a:cubicBezTo>
                    <a:cubicBezTo>
                      <a:pt x="12890" y="6759"/>
                      <a:pt x="12890" y="6759"/>
                      <a:pt x="12890" y="6759"/>
                    </a:cubicBezTo>
                    <a:cubicBezTo>
                      <a:pt x="13239" y="6759"/>
                      <a:pt x="13413" y="6906"/>
                      <a:pt x="13413" y="7200"/>
                    </a:cubicBezTo>
                    <a:cubicBezTo>
                      <a:pt x="13413" y="18220"/>
                      <a:pt x="13413" y="18220"/>
                      <a:pt x="13413" y="18220"/>
                    </a:cubicBezTo>
                    <a:cubicBezTo>
                      <a:pt x="13413" y="20131"/>
                      <a:pt x="15329" y="21600"/>
                      <a:pt x="17419" y="21600"/>
                    </a:cubicBezTo>
                    <a:cubicBezTo>
                      <a:pt x="19684" y="21600"/>
                      <a:pt x="21600" y="20131"/>
                      <a:pt x="21600" y="18220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21600" y="3233"/>
                      <a:pt x="17594" y="0"/>
                      <a:pt x="128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4" name="Freeform 269"/>
              <p:cNvSpPr/>
              <p:nvPr/>
            </p:nvSpPr>
            <p:spPr>
              <a:xfrm>
                <a:off x="115482" y="389317"/>
                <a:ext cx="62096" cy="55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4" h="20618" extrusionOk="0">
                    <a:moveTo>
                      <a:pt x="7049" y="20618"/>
                    </a:moveTo>
                    <a:cubicBezTo>
                      <a:pt x="8874" y="20618"/>
                      <a:pt x="11004" y="19556"/>
                      <a:pt x="12221" y="17785"/>
                    </a:cubicBezTo>
                    <a:cubicBezTo>
                      <a:pt x="13133" y="17077"/>
                      <a:pt x="14046" y="16369"/>
                      <a:pt x="14959" y="16015"/>
                    </a:cubicBezTo>
                    <a:cubicBezTo>
                      <a:pt x="18609" y="14598"/>
                      <a:pt x="20739" y="9995"/>
                      <a:pt x="19218" y="5746"/>
                    </a:cubicBezTo>
                    <a:cubicBezTo>
                      <a:pt x="18001" y="1143"/>
                      <a:pt x="14046" y="-982"/>
                      <a:pt x="10395" y="434"/>
                    </a:cubicBezTo>
                    <a:cubicBezTo>
                      <a:pt x="7049" y="1497"/>
                      <a:pt x="4311" y="3975"/>
                      <a:pt x="1877" y="6808"/>
                    </a:cubicBezTo>
                    <a:cubicBezTo>
                      <a:pt x="-861" y="10349"/>
                      <a:pt x="-557" y="15307"/>
                      <a:pt x="2485" y="18493"/>
                    </a:cubicBezTo>
                    <a:cubicBezTo>
                      <a:pt x="3702" y="19910"/>
                      <a:pt x="5528" y="20618"/>
                      <a:pt x="7049" y="206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  <p:sp>
          <p:nvSpPr>
            <p:cNvPr id="586" name="Rectangle 38"/>
            <p:cNvSpPr/>
            <p:nvPr/>
          </p:nvSpPr>
          <p:spPr>
            <a:xfrm>
              <a:off x="0" y="1283540"/>
              <a:ext cx="267414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Lead Care Manager</a:t>
              </a:r>
            </a:p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RN or MSW</a:t>
              </a:r>
            </a:p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5 years of Value-based Care experience</a:t>
              </a:r>
            </a:p>
          </p:txBody>
        </p:sp>
        <p:sp>
          <p:nvSpPr>
            <p:cNvPr id="587" name="Rectangle 41"/>
            <p:cNvSpPr/>
            <p:nvPr/>
          </p:nvSpPr>
          <p:spPr>
            <a:xfrm>
              <a:off x="3191855" y="1236251"/>
              <a:ext cx="34241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300 Patients/</a:t>
              </a:r>
              <a:r>
                <a:rPr b="1"/>
                <a:t>Pod</a:t>
              </a:r>
            </a:p>
            <a:p>
              <a:pPr algn="ctr">
                <a:defRPr sz="1600" b="1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 b="1"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1 Care Manager 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1-2 Care Coordinator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Long-Term Support Services (LTSS)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Behavioral Health/Substance Use Disorder supports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Transportation coordination</a:t>
              </a:r>
            </a:p>
          </p:txBody>
        </p:sp>
        <p:grpSp>
          <p:nvGrpSpPr>
            <p:cNvPr id="593" name="Group 29"/>
            <p:cNvGrpSpPr/>
            <p:nvPr/>
          </p:nvGrpSpPr>
          <p:grpSpPr>
            <a:xfrm>
              <a:off x="1064277" y="50272"/>
              <a:ext cx="926595" cy="914199"/>
              <a:chOff x="0" y="0"/>
              <a:chExt cx="926594" cy="914197"/>
            </a:xfrm>
          </p:grpSpPr>
          <p:sp>
            <p:nvSpPr>
              <p:cNvPr id="588" name="Freeform 51"/>
              <p:cNvSpPr/>
              <p:nvPr/>
            </p:nvSpPr>
            <p:spPr>
              <a:xfrm>
                <a:off x="57489" y="159504"/>
                <a:ext cx="353955" cy="352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800" y="21600"/>
                    </a:cubicBezTo>
                    <a:close/>
                    <a:moveTo>
                      <a:pt x="10800" y="2472"/>
                    </a:moveTo>
                    <a:cubicBezTo>
                      <a:pt x="15421" y="2472"/>
                      <a:pt x="19128" y="6179"/>
                      <a:pt x="19128" y="10800"/>
                    </a:cubicBezTo>
                    <a:cubicBezTo>
                      <a:pt x="19128" y="15367"/>
                      <a:pt x="15421" y="19128"/>
                      <a:pt x="10800" y="19128"/>
                    </a:cubicBezTo>
                    <a:cubicBezTo>
                      <a:pt x="6179" y="19128"/>
                      <a:pt x="2472" y="15367"/>
                      <a:pt x="2472" y="10800"/>
                    </a:cubicBezTo>
                    <a:cubicBezTo>
                      <a:pt x="2472" y="6179"/>
                      <a:pt x="6179" y="2472"/>
                      <a:pt x="10800" y="2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89" name="Freeform 52"/>
              <p:cNvSpPr/>
              <p:nvPr/>
            </p:nvSpPr>
            <p:spPr>
              <a:xfrm>
                <a:off x="138800" y="220073"/>
                <a:ext cx="84115" cy="6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3" h="20834" extrusionOk="0">
                    <a:moveTo>
                      <a:pt x="4976" y="20834"/>
                    </a:moveTo>
                    <a:cubicBezTo>
                      <a:pt x="6260" y="20834"/>
                      <a:pt x="7543" y="20034"/>
                      <a:pt x="8612" y="18701"/>
                    </a:cubicBezTo>
                    <a:cubicBezTo>
                      <a:pt x="10751" y="15501"/>
                      <a:pt x="13745" y="13367"/>
                      <a:pt x="16953" y="12034"/>
                    </a:cubicBezTo>
                    <a:cubicBezTo>
                      <a:pt x="19519" y="10967"/>
                      <a:pt x="21016" y="7501"/>
                      <a:pt x="20161" y="4301"/>
                    </a:cubicBezTo>
                    <a:cubicBezTo>
                      <a:pt x="19305" y="1101"/>
                      <a:pt x="16525" y="-766"/>
                      <a:pt x="13959" y="301"/>
                    </a:cubicBezTo>
                    <a:cubicBezTo>
                      <a:pt x="9040" y="2167"/>
                      <a:pt x="4763" y="5901"/>
                      <a:pt x="1341" y="10701"/>
                    </a:cubicBezTo>
                    <a:cubicBezTo>
                      <a:pt x="-584" y="13101"/>
                      <a:pt x="-370" y="17101"/>
                      <a:pt x="1555" y="19234"/>
                    </a:cubicBezTo>
                    <a:cubicBezTo>
                      <a:pt x="2624" y="20301"/>
                      <a:pt x="3693" y="20834"/>
                      <a:pt x="4976" y="208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90" name="Freeform 53"/>
              <p:cNvSpPr/>
              <p:nvPr/>
            </p:nvSpPr>
            <p:spPr>
              <a:xfrm>
                <a:off x="165703" y="670709"/>
                <a:ext cx="139781" cy="243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77" y="0"/>
                    </a:moveTo>
                    <a:cubicBezTo>
                      <a:pt x="8423" y="0"/>
                      <a:pt x="8423" y="0"/>
                      <a:pt x="8423" y="0"/>
                    </a:cubicBezTo>
                    <a:cubicBezTo>
                      <a:pt x="3804" y="0"/>
                      <a:pt x="0" y="2098"/>
                      <a:pt x="0" y="4740"/>
                    </a:cubicBezTo>
                    <a:cubicBezTo>
                      <a:pt x="0" y="19813"/>
                      <a:pt x="0" y="19813"/>
                      <a:pt x="0" y="19813"/>
                    </a:cubicBezTo>
                    <a:cubicBezTo>
                      <a:pt x="0" y="20823"/>
                      <a:pt x="1494" y="21600"/>
                      <a:pt x="3125" y="21600"/>
                    </a:cubicBezTo>
                    <a:cubicBezTo>
                      <a:pt x="4891" y="21600"/>
                      <a:pt x="6249" y="20823"/>
                      <a:pt x="6249" y="19813"/>
                    </a:cubicBezTo>
                    <a:cubicBezTo>
                      <a:pt x="6249" y="4740"/>
                      <a:pt x="6249" y="4740"/>
                      <a:pt x="6249" y="4740"/>
                    </a:cubicBezTo>
                    <a:cubicBezTo>
                      <a:pt x="6249" y="4118"/>
                      <a:pt x="7200" y="3574"/>
                      <a:pt x="8423" y="3574"/>
                    </a:cubicBezTo>
                    <a:cubicBezTo>
                      <a:pt x="13177" y="3574"/>
                      <a:pt x="13177" y="3574"/>
                      <a:pt x="13177" y="3574"/>
                    </a:cubicBezTo>
                    <a:cubicBezTo>
                      <a:pt x="14400" y="3574"/>
                      <a:pt x="15351" y="4118"/>
                      <a:pt x="15351" y="4740"/>
                    </a:cubicBezTo>
                    <a:cubicBezTo>
                      <a:pt x="15351" y="19813"/>
                      <a:pt x="15351" y="19813"/>
                      <a:pt x="15351" y="19813"/>
                    </a:cubicBezTo>
                    <a:cubicBezTo>
                      <a:pt x="15351" y="20823"/>
                      <a:pt x="16709" y="21600"/>
                      <a:pt x="18475" y="21600"/>
                    </a:cubicBezTo>
                    <a:cubicBezTo>
                      <a:pt x="20106" y="21600"/>
                      <a:pt x="21600" y="20823"/>
                      <a:pt x="21600" y="19813"/>
                    </a:cubicBezTo>
                    <a:cubicBezTo>
                      <a:pt x="21600" y="4740"/>
                      <a:pt x="21600" y="4740"/>
                      <a:pt x="21600" y="4740"/>
                    </a:cubicBezTo>
                    <a:cubicBezTo>
                      <a:pt x="21600" y="2098"/>
                      <a:pt x="17796" y="0"/>
                      <a:pt x="13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91" name="Freeform 54"/>
              <p:cNvSpPr/>
              <p:nvPr/>
            </p:nvSpPr>
            <p:spPr>
              <a:xfrm>
                <a:off x="423277" y="-1"/>
                <a:ext cx="503317" cy="501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68" y="3512"/>
                    </a:moveTo>
                    <a:cubicBezTo>
                      <a:pt x="18768" y="3512"/>
                      <a:pt x="18768" y="3512"/>
                      <a:pt x="18768" y="3512"/>
                    </a:cubicBezTo>
                    <a:cubicBezTo>
                      <a:pt x="16729" y="1284"/>
                      <a:pt x="13821" y="0"/>
                      <a:pt x="10800" y="0"/>
                    </a:cubicBezTo>
                    <a:cubicBezTo>
                      <a:pt x="10762" y="0"/>
                      <a:pt x="10762" y="0"/>
                      <a:pt x="10762" y="0"/>
                    </a:cubicBezTo>
                    <a:cubicBezTo>
                      <a:pt x="7741" y="38"/>
                      <a:pt x="4834" y="1322"/>
                      <a:pt x="2832" y="3550"/>
                    </a:cubicBezTo>
                    <a:cubicBezTo>
                      <a:pt x="2832" y="3550"/>
                      <a:pt x="2832" y="3550"/>
                      <a:pt x="2832" y="3550"/>
                    </a:cubicBezTo>
                    <a:cubicBezTo>
                      <a:pt x="1020" y="5551"/>
                      <a:pt x="0" y="8119"/>
                      <a:pt x="0" y="10800"/>
                    </a:cubicBezTo>
                    <a:cubicBezTo>
                      <a:pt x="0" y="13481"/>
                      <a:pt x="982" y="16049"/>
                      <a:pt x="2794" y="18013"/>
                    </a:cubicBezTo>
                    <a:cubicBezTo>
                      <a:pt x="2794" y="18013"/>
                      <a:pt x="2794" y="18013"/>
                      <a:pt x="2794" y="18013"/>
                    </a:cubicBezTo>
                    <a:cubicBezTo>
                      <a:pt x="4796" y="20278"/>
                      <a:pt x="7703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13859" y="21600"/>
                      <a:pt x="16766" y="20316"/>
                      <a:pt x="18806" y="18050"/>
                    </a:cubicBezTo>
                    <a:cubicBezTo>
                      <a:pt x="20618" y="16049"/>
                      <a:pt x="21600" y="13481"/>
                      <a:pt x="21600" y="10800"/>
                    </a:cubicBezTo>
                    <a:cubicBezTo>
                      <a:pt x="21600" y="8119"/>
                      <a:pt x="20618" y="5513"/>
                      <a:pt x="18768" y="3512"/>
                    </a:cubicBezTo>
                    <a:close/>
                    <a:moveTo>
                      <a:pt x="7666" y="2303"/>
                    </a:moveTo>
                    <a:cubicBezTo>
                      <a:pt x="7666" y="2303"/>
                      <a:pt x="7666" y="2303"/>
                      <a:pt x="7666" y="2341"/>
                    </a:cubicBezTo>
                    <a:cubicBezTo>
                      <a:pt x="7590" y="2379"/>
                      <a:pt x="7552" y="2455"/>
                      <a:pt x="7477" y="2530"/>
                    </a:cubicBezTo>
                    <a:cubicBezTo>
                      <a:pt x="7477" y="2568"/>
                      <a:pt x="7439" y="2568"/>
                      <a:pt x="7439" y="2606"/>
                    </a:cubicBezTo>
                    <a:cubicBezTo>
                      <a:pt x="7364" y="2681"/>
                      <a:pt x="7326" y="2719"/>
                      <a:pt x="7288" y="2794"/>
                    </a:cubicBezTo>
                    <a:cubicBezTo>
                      <a:pt x="7250" y="2794"/>
                      <a:pt x="7250" y="2832"/>
                      <a:pt x="7213" y="2870"/>
                    </a:cubicBezTo>
                    <a:cubicBezTo>
                      <a:pt x="7175" y="2945"/>
                      <a:pt x="7137" y="2983"/>
                      <a:pt x="7099" y="3021"/>
                    </a:cubicBezTo>
                    <a:cubicBezTo>
                      <a:pt x="7062" y="3059"/>
                      <a:pt x="7024" y="3097"/>
                      <a:pt x="7024" y="3134"/>
                    </a:cubicBezTo>
                    <a:cubicBezTo>
                      <a:pt x="6986" y="3210"/>
                      <a:pt x="6948" y="3248"/>
                      <a:pt x="6910" y="3323"/>
                    </a:cubicBezTo>
                    <a:cubicBezTo>
                      <a:pt x="6873" y="3361"/>
                      <a:pt x="6835" y="3399"/>
                      <a:pt x="6797" y="3436"/>
                    </a:cubicBezTo>
                    <a:cubicBezTo>
                      <a:pt x="6759" y="3474"/>
                      <a:pt x="6722" y="3550"/>
                      <a:pt x="6684" y="3587"/>
                    </a:cubicBezTo>
                    <a:cubicBezTo>
                      <a:pt x="6684" y="3625"/>
                      <a:pt x="6646" y="3663"/>
                      <a:pt x="6608" y="3738"/>
                    </a:cubicBezTo>
                    <a:cubicBezTo>
                      <a:pt x="6571" y="3776"/>
                      <a:pt x="6533" y="3852"/>
                      <a:pt x="6495" y="3890"/>
                    </a:cubicBezTo>
                    <a:cubicBezTo>
                      <a:pt x="6495" y="3927"/>
                      <a:pt x="6457" y="3965"/>
                      <a:pt x="6420" y="4041"/>
                    </a:cubicBezTo>
                    <a:cubicBezTo>
                      <a:pt x="6382" y="4078"/>
                      <a:pt x="6382" y="4154"/>
                      <a:pt x="6344" y="4192"/>
                    </a:cubicBezTo>
                    <a:cubicBezTo>
                      <a:pt x="6306" y="4267"/>
                      <a:pt x="6269" y="4305"/>
                      <a:pt x="6269" y="4343"/>
                    </a:cubicBezTo>
                    <a:cubicBezTo>
                      <a:pt x="6231" y="4418"/>
                      <a:pt x="6193" y="4494"/>
                      <a:pt x="6155" y="4531"/>
                    </a:cubicBezTo>
                    <a:cubicBezTo>
                      <a:pt x="6117" y="4569"/>
                      <a:pt x="6117" y="4607"/>
                      <a:pt x="6080" y="4645"/>
                    </a:cubicBezTo>
                    <a:cubicBezTo>
                      <a:pt x="6080" y="4645"/>
                      <a:pt x="6080" y="4645"/>
                      <a:pt x="6080" y="4645"/>
                    </a:cubicBezTo>
                    <a:cubicBezTo>
                      <a:pt x="6042" y="4607"/>
                      <a:pt x="6004" y="4607"/>
                      <a:pt x="5966" y="4569"/>
                    </a:cubicBezTo>
                    <a:cubicBezTo>
                      <a:pt x="5891" y="4569"/>
                      <a:pt x="5815" y="4531"/>
                      <a:pt x="5740" y="4494"/>
                    </a:cubicBezTo>
                    <a:cubicBezTo>
                      <a:pt x="5664" y="4456"/>
                      <a:pt x="5627" y="4418"/>
                      <a:pt x="5589" y="4418"/>
                    </a:cubicBezTo>
                    <a:cubicBezTo>
                      <a:pt x="5513" y="4380"/>
                      <a:pt x="5438" y="4343"/>
                      <a:pt x="5362" y="4305"/>
                    </a:cubicBezTo>
                    <a:cubicBezTo>
                      <a:pt x="5324" y="4305"/>
                      <a:pt x="5287" y="4267"/>
                      <a:pt x="5249" y="4229"/>
                    </a:cubicBezTo>
                    <a:cubicBezTo>
                      <a:pt x="5173" y="4192"/>
                      <a:pt x="5098" y="4154"/>
                      <a:pt x="5060" y="4116"/>
                    </a:cubicBezTo>
                    <a:cubicBezTo>
                      <a:pt x="4985" y="4116"/>
                      <a:pt x="4947" y="4078"/>
                      <a:pt x="4909" y="4041"/>
                    </a:cubicBezTo>
                    <a:cubicBezTo>
                      <a:pt x="4871" y="4041"/>
                      <a:pt x="4871" y="4003"/>
                      <a:pt x="4834" y="4003"/>
                    </a:cubicBezTo>
                    <a:cubicBezTo>
                      <a:pt x="5664" y="3248"/>
                      <a:pt x="6646" y="2681"/>
                      <a:pt x="7666" y="2303"/>
                    </a:cubicBezTo>
                    <a:close/>
                    <a:moveTo>
                      <a:pt x="3625" y="5287"/>
                    </a:moveTo>
                    <a:cubicBezTo>
                      <a:pt x="3625" y="5287"/>
                      <a:pt x="3663" y="5324"/>
                      <a:pt x="3663" y="5324"/>
                    </a:cubicBezTo>
                    <a:cubicBezTo>
                      <a:pt x="3701" y="5362"/>
                      <a:pt x="3738" y="5362"/>
                      <a:pt x="3776" y="5400"/>
                    </a:cubicBezTo>
                    <a:cubicBezTo>
                      <a:pt x="3814" y="5400"/>
                      <a:pt x="3852" y="5438"/>
                      <a:pt x="3852" y="5438"/>
                    </a:cubicBezTo>
                    <a:cubicBezTo>
                      <a:pt x="3890" y="5476"/>
                      <a:pt x="3965" y="5513"/>
                      <a:pt x="4003" y="5513"/>
                    </a:cubicBezTo>
                    <a:cubicBezTo>
                      <a:pt x="4003" y="5551"/>
                      <a:pt x="4041" y="5551"/>
                      <a:pt x="4078" y="5589"/>
                    </a:cubicBezTo>
                    <a:cubicBezTo>
                      <a:pt x="4116" y="5589"/>
                      <a:pt x="4154" y="5627"/>
                      <a:pt x="4192" y="5627"/>
                    </a:cubicBezTo>
                    <a:cubicBezTo>
                      <a:pt x="4229" y="5664"/>
                      <a:pt x="4267" y="5664"/>
                      <a:pt x="4305" y="5702"/>
                    </a:cubicBezTo>
                    <a:cubicBezTo>
                      <a:pt x="4343" y="5702"/>
                      <a:pt x="4380" y="5740"/>
                      <a:pt x="4418" y="5778"/>
                    </a:cubicBezTo>
                    <a:cubicBezTo>
                      <a:pt x="4456" y="5778"/>
                      <a:pt x="4494" y="5778"/>
                      <a:pt x="4494" y="5815"/>
                    </a:cubicBezTo>
                    <a:cubicBezTo>
                      <a:pt x="4569" y="5853"/>
                      <a:pt x="4607" y="5853"/>
                      <a:pt x="4683" y="5891"/>
                    </a:cubicBezTo>
                    <a:cubicBezTo>
                      <a:pt x="4683" y="5891"/>
                      <a:pt x="4720" y="5929"/>
                      <a:pt x="4720" y="5929"/>
                    </a:cubicBezTo>
                    <a:cubicBezTo>
                      <a:pt x="4796" y="5966"/>
                      <a:pt x="4871" y="6004"/>
                      <a:pt x="4947" y="6042"/>
                    </a:cubicBezTo>
                    <a:cubicBezTo>
                      <a:pt x="4947" y="6042"/>
                      <a:pt x="4985" y="6042"/>
                      <a:pt x="5022" y="6080"/>
                    </a:cubicBezTo>
                    <a:cubicBezTo>
                      <a:pt x="5060" y="6080"/>
                      <a:pt x="5098" y="6117"/>
                      <a:pt x="5173" y="6117"/>
                    </a:cubicBezTo>
                    <a:cubicBezTo>
                      <a:pt x="5211" y="6155"/>
                      <a:pt x="5211" y="6155"/>
                      <a:pt x="5249" y="6155"/>
                    </a:cubicBezTo>
                    <a:cubicBezTo>
                      <a:pt x="5287" y="6193"/>
                      <a:pt x="5324" y="6231"/>
                      <a:pt x="5400" y="6231"/>
                    </a:cubicBezTo>
                    <a:cubicBezTo>
                      <a:pt x="5400" y="6231"/>
                      <a:pt x="5400" y="6231"/>
                      <a:pt x="5400" y="6231"/>
                    </a:cubicBezTo>
                    <a:cubicBezTo>
                      <a:pt x="5400" y="6269"/>
                      <a:pt x="5400" y="6269"/>
                      <a:pt x="5400" y="6269"/>
                    </a:cubicBezTo>
                    <a:cubicBezTo>
                      <a:pt x="5362" y="6420"/>
                      <a:pt x="5324" y="6533"/>
                      <a:pt x="5287" y="6684"/>
                    </a:cubicBezTo>
                    <a:cubicBezTo>
                      <a:pt x="5287" y="6684"/>
                      <a:pt x="5249" y="6684"/>
                      <a:pt x="5249" y="6722"/>
                    </a:cubicBezTo>
                    <a:cubicBezTo>
                      <a:pt x="5211" y="6835"/>
                      <a:pt x="5211" y="6948"/>
                      <a:pt x="5173" y="7062"/>
                    </a:cubicBezTo>
                    <a:cubicBezTo>
                      <a:pt x="5136" y="7099"/>
                      <a:pt x="5136" y="7137"/>
                      <a:pt x="5136" y="7175"/>
                    </a:cubicBezTo>
                    <a:cubicBezTo>
                      <a:pt x="5098" y="7288"/>
                      <a:pt x="5098" y="7401"/>
                      <a:pt x="5060" y="7515"/>
                    </a:cubicBezTo>
                    <a:cubicBezTo>
                      <a:pt x="5060" y="7552"/>
                      <a:pt x="5022" y="7552"/>
                      <a:pt x="5022" y="7590"/>
                    </a:cubicBezTo>
                    <a:cubicBezTo>
                      <a:pt x="4985" y="7741"/>
                      <a:pt x="4985" y="7892"/>
                      <a:pt x="4947" y="8006"/>
                    </a:cubicBezTo>
                    <a:cubicBezTo>
                      <a:pt x="4947" y="8043"/>
                      <a:pt x="4947" y="8081"/>
                      <a:pt x="4947" y="8119"/>
                    </a:cubicBezTo>
                    <a:cubicBezTo>
                      <a:pt x="4909" y="8194"/>
                      <a:pt x="4909" y="8308"/>
                      <a:pt x="4871" y="8421"/>
                    </a:cubicBezTo>
                    <a:cubicBezTo>
                      <a:pt x="4871" y="8459"/>
                      <a:pt x="4871" y="8534"/>
                      <a:pt x="4871" y="8572"/>
                    </a:cubicBezTo>
                    <a:cubicBezTo>
                      <a:pt x="4834" y="8685"/>
                      <a:pt x="4834" y="8799"/>
                      <a:pt x="4796" y="8912"/>
                    </a:cubicBezTo>
                    <a:cubicBezTo>
                      <a:pt x="4796" y="8950"/>
                      <a:pt x="4796" y="8950"/>
                      <a:pt x="4796" y="8987"/>
                    </a:cubicBezTo>
                    <a:cubicBezTo>
                      <a:pt x="4758" y="9138"/>
                      <a:pt x="4758" y="9290"/>
                      <a:pt x="4758" y="9403"/>
                    </a:cubicBezTo>
                    <a:cubicBezTo>
                      <a:pt x="4758" y="9441"/>
                      <a:pt x="4758" y="9478"/>
                      <a:pt x="4758" y="9516"/>
                    </a:cubicBezTo>
                    <a:cubicBezTo>
                      <a:pt x="4720" y="9629"/>
                      <a:pt x="4720" y="9743"/>
                      <a:pt x="4720" y="9856"/>
                    </a:cubicBezTo>
                    <a:cubicBezTo>
                      <a:pt x="4720" y="9894"/>
                      <a:pt x="4720" y="9931"/>
                      <a:pt x="4720" y="9931"/>
                    </a:cubicBezTo>
                    <a:cubicBezTo>
                      <a:pt x="1775" y="9931"/>
                      <a:pt x="1775" y="9931"/>
                      <a:pt x="1775" y="9931"/>
                    </a:cubicBezTo>
                    <a:cubicBezTo>
                      <a:pt x="1964" y="8232"/>
                      <a:pt x="2568" y="6646"/>
                      <a:pt x="3625" y="5287"/>
                    </a:cubicBezTo>
                    <a:close/>
                    <a:moveTo>
                      <a:pt x="4683" y="15634"/>
                    </a:moveTo>
                    <a:cubicBezTo>
                      <a:pt x="4607" y="15671"/>
                      <a:pt x="4531" y="15709"/>
                      <a:pt x="4456" y="15747"/>
                    </a:cubicBezTo>
                    <a:cubicBezTo>
                      <a:pt x="4456" y="15747"/>
                      <a:pt x="4418" y="15785"/>
                      <a:pt x="4380" y="15785"/>
                    </a:cubicBezTo>
                    <a:cubicBezTo>
                      <a:pt x="4343" y="15822"/>
                      <a:pt x="4305" y="15860"/>
                      <a:pt x="4267" y="15860"/>
                    </a:cubicBezTo>
                    <a:cubicBezTo>
                      <a:pt x="4229" y="15898"/>
                      <a:pt x="4192" y="15898"/>
                      <a:pt x="4154" y="15936"/>
                    </a:cubicBezTo>
                    <a:cubicBezTo>
                      <a:pt x="4116" y="15936"/>
                      <a:pt x="4078" y="15973"/>
                      <a:pt x="4041" y="15973"/>
                    </a:cubicBezTo>
                    <a:cubicBezTo>
                      <a:pt x="4003" y="16011"/>
                      <a:pt x="3965" y="16011"/>
                      <a:pt x="3965" y="16049"/>
                    </a:cubicBezTo>
                    <a:cubicBezTo>
                      <a:pt x="3927" y="16087"/>
                      <a:pt x="3852" y="16087"/>
                      <a:pt x="3814" y="16124"/>
                    </a:cubicBezTo>
                    <a:cubicBezTo>
                      <a:pt x="3814" y="16124"/>
                      <a:pt x="3776" y="16162"/>
                      <a:pt x="3738" y="16162"/>
                    </a:cubicBezTo>
                    <a:cubicBezTo>
                      <a:pt x="3701" y="16200"/>
                      <a:pt x="3663" y="16238"/>
                      <a:pt x="3625" y="16238"/>
                    </a:cubicBezTo>
                    <a:cubicBezTo>
                      <a:pt x="3625" y="16276"/>
                      <a:pt x="3587" y="16276"/>
                      <a:pt x="3587" y="16276"/>
                    </a:cubicBezTo>
                    <a:cubicBezTo>
                      <a:pt x="2568" y="14954"/>
                      <a:pt x="1964" y="13330"/>
                      <a:pt x="1775" y="11669"/>
                    </a:cubicBezTo>
                    <a:cubicBezTo>
                      <a:pt x="4720" y="11669"/>
                      <a:pt x="4720" y="11669"/>
                      <a:pt x="4720" y="11669"/>
                    </a:cubicBezTo>
                    <a:cubicBezTo>
                      <a:pt x="4720" y="11706"/>
                      <a:pt x="4720" y="11706"/>
                      <a:pt x="4720" y="11744"/>
                    </a:cubicBezTo>
                    <a:cubicBezTo>
                      <a:pt x="4720" y="11857"/>
                      <a:pt x="4720" y="11971"/>
                      <a:pt x="4758" y="12084"/>
                    </a:cubicBezTo>
                    <a:cubicBezTo>
                      <a:pt x="4758" y="12122"/>
                      <a:pt x="4758" y="12159"/>
                      <a:pt x="4758" y="12197"/>
                    </a:cubicBezTo>
                    <a:cubicBezTo>
                      <a:pt x="4758" y="12310"/>
                      <a:pt x="4758" y="12462"/>
                      <a:pt x="4796" y="12613"/>
                    </a:cubicBezTo>
                    <a:cubicBezTo>
                      <a:pt x="4796" y="12650"/>
                      <a:pt x="4796" y="12650"/>
                      <a:pt x="4796" y="12688"/>
                    </a:cubicBezTo>
                    <a:cubicBezTo>
                      <a:pt x="4834" y="12801"/>
                      <a:pt x="4834" y="12915"/>
                      <a:pt x="4834" y="13028"/>
                    </a:cubicBezTo>
                    <a:cubicBezTo>
                      <a:pt x="4871" y="13066"/>
                      <a:pt x="4871" y="13103"/>
                      <a:pt x="4871" y="13141"/>
                    </a:cubicBezTo>
                    <a:cubicBezTo>
                      <a:pt x="4871" y="13255"/>
                      <a:pt x="4909" y="13368"/>
                      <a:pt x="4909" y="13481"/>
                    </a:cubicBezTo>
                    <a:cubicBezTo>
                      <a:pt x="4909" y="13519"/>
                      <a:pt x="4947" y="13557"/>
                      <a:pt x="4947" y="13557"/>
                    </a:cubicBezTo>
                    <a:cubicBezTo>
                      <a:pt x="4947" y="13708"/>
                      <a:pt x="4985" y="13821"/>
                      <a:pt x="5022" y="13972"/>
                    </a:cubicBezTo>
                    <a:cubicBezTo>
                      <a:pt x="5022" y="14010"/>
                      <a:pt x="5022" y="14048"/>
                      <a:pt x="5060" y="14085"/>
                    </a:cubicBezTo>
                    <a:cubicBezTo>
                      <a:pt x="5060" y="14161"/>
                      <a:pt x="5098" y="14274"/>
                      <a:pt x="5136" y="14387"/>
                    </a:cubicBezTo>
                    <a:cubicBezTo>
                      <a:pt x="5136" y="14425"/>
                      <a:pt x="5136" y="14463"/>
                      <a:pt x="5136" y="14501"/>
                    </a:cubicBezTo>
                    <a:cubicBezTo>
                      <a:pt x="5173" y="14614"/>
                      <a:pt x="5211" y="14727"/>
                      <a:pt x="5249" y="14841"/>
                    </a:cubicBezTo>
                    <a:cubicBezTo>
                      <a:pt x="5249" y="14841"/>
                      <a:pt x="5249" y="14878"/>
                      <a:pt x="5249" y="14878"/>
                    </a:cubicBezTo>
                    <a:cubicBezTo>
                      <a:pt x="5287" y="15029"/>
                      <a:pt x="5324" y="15143"/>
                      <a:pt x="5362" y="15294"/>
                    </a:cubicBezTo>
                    <a:cubicBezTo>
                      <a:pt x="5400" y="15294"/>
                      <a:pt x="5400" y="15294"/>
                      <a:pt x="5400" y="15294"/>
                    </a:cubicBezTo>
                    <a:cubicBezTo>
                      <a:pt x="5400" y="15331"/>
                      <a:pt x="5362" y="15331"/>
                      <a:pt x="5362" y="15331"/>
                    </a:cubicBezTo>
                    <a:cubicBezTo>
                      <a:pt x="5324" y="15331"/>
                      <a:pt x="5287" y="15369"/>
                      <a:pt x="5211" y="15369"/>
                    </a:cubicBezTo>
                    <a:cubicBezTo>
                      <a:pt x="5211" y="15407"/>
                      <a:pt x="5173" y="15407"/>
                      <a:pt x="5136" y="15407"/>
                    </a:cubicBezTo>
                    <a:cubicBezTo>
                      <a:pt x="5098" y="15445"/>
                      <a:pt x="5022" y="15483"/>
                      <a:pt x="4985" y="15483"/>
                    </a:cubicBezTo>
                    <a:cubicBezTo>
                      <a:pt x="4947" y="15520"/>
                      <a:pt x="4947" y="15520"/>
                      <a:pt x="4909" y="15520"/>
                    </a:cubicBezTo>
                    <a:cubicBezTo>
                      <a:pt x="4834" y="15558"/>
                      <a:pt x="4758" y="15596"/>
                      <a:pt x="4683" y="15634"/>
                    </a:cubicBezTo>
                    <a:cubicBezTo>
                      <a:pt x="4683" y="15634"/>
                      <a:pt x="4683" y="15634"/>
                      <a:pt x="4683" y="15634"/>
                    </a:cubicBezTo>
                    <a:close/>
                    <a:moveTo>
                      <a:pt x="4796" y="17559"/>
                    </a:moveTo>
                    <a:cubicBezTo>
                      <a:pt x="4796" y="17559"/>
                      <a:pt x="4834" y="17522"/>
                      <a:pt x="4871" y="17522"/>
                    </a:cubicBezTo>
                    <a:cubicBezTo>
                      <a:pt x="4909" y="17484"/>
                      <a:pt x="4947" y="17446"/>
                      <a:pt x="5022" y="17446"/>
                    </a:cubicBezTo>
                    <a:cubicBezTo>
                      <a:pt x="5060" y="17408"/>
                      <a:pt x="5136" y="17371"/>
                      <a:pt x="5211" y="17333"/>
                    </a:cubicBezTo>
                    <a:cubicBezTo>
                      <a:pt x="5249" y="17295"/>
                      <a:pt x="5287" y="17257"/>
                      <a:pt x="5362" y="17257"/>
                    </a:cubicBezTo>
                    <a:cubicBezTo>
                      <a:pt x="5400" y="17220"/>
                      <a:pt x="5476" y="17182"/>
                      <a:pt x="5551" y="17144"/>
                    </a:cubicBezTo>
                    <a:cubicBezTo>
                      <a:pt x="5589" y="17106"/>
                      <a:pt x="5664" y="17106"/>
                      <a:pt x="5702" y="17069"/>
                    </a:cubicBezTo>
                    <a:cubicBezTo>
                      <a:pt x="5778" y="17031"/>
                      <a:pt x="5853" y="16993"/>
                      <a:pt x="5929" y="16955"/>
                    </a:cubicBezTo>
                    <a:cubicBezTo>
                      <a:pt x="5966" y="16955"/>
                      <a:pt x="6004" y="16955"/>
                      <a:pt x="6042" y="16917"/>
                    </a:cubicBezTo>
                    <a:cubicBezTo>
                      <a:pt x="6042" y="16917"/>
                      <a:pt x="6042" y="16917"/>
                      <a:pt x="6080" y="16917"/>
                    </a:cubicBezTo>
                    <a:cubicBezTo>
                      <a:pt x="6080" y="16917"/>
                      <a:pt x="6080" y="16917"/>
                      <a:pt x="6080" y="16917"/>
                    </a:cubicBezTo>
                    <a:cubicBezTo>
                      <a:pt x="6117" y="17031"/>
                      <a:pt x="6193" y="17144"/>
                      <a:pt x="6231" y="17257"/>
                    </a:cubicBezTo>
                    <a:cubicBezTo>
                      <a:pt x="6231" y="17257"/>
                      <a:pt x="6269" y="17257"/>
                      <a:pt x="6269" y="17295"/>
                    </a:cubicBezTo>
                    <a:cubicBezTo>
                      <a:pt x="6306" y="17371"/>
                      <a:pt x="6382" y="17484"/>
                      <a:pt x="6420" y="17597"/>
                    </a:cubicBezTo>
                    <a:cubicBezTo>
                      <a:pt x="6457" y="17597"/>
                      <a:pt x="6457" y="17597"/>
                      <a:pt x="6457" y="17597"/>
                    </a:cubicBezTo>
                    <a:cubicBezTo>
                      <a:pt x="6495" y="17710"/>
                      <a:pt x="6571" y="17824"/>
                      <a:pt x="6646" y="17937"/>
                    </a:cubicBezTo>
                    <a:cubicBezTo>
                      <a:pt x="6646" y="17937"/>
                      <a:pt x="6646" y="17937"/>
                      <a:pt x="6646" y="17937"/>
                    </a:cubicBezTo>
                    <a:cubicBezTo>
                      <a:pt x="6722" y="18050"/>
                      <a:pt x="6759" y="18126"/>
                      <a:pt x="6835" y="18239"/>
                    </a:cubicBezTo>
                    <a:cubicBezTo>
                      <a:pt x="6835" y="18239"/>
                      <a:pt x="6835" y="18239"/>
                      <a:pt x="6873" y="18239"/>
                    </a:cubicBezTo>
                    <a:cubicBezTo>
                      <a:pt x="6910" y="18352"/>
                      <a:pt x="6986" y="18428"/>
                      <a:pt x="7024" y="18503"/>
                    </a:cubicBezTo>
                    <a:cubicBezTo>
                      <a:pt x="7062" y="18503"/>
                      <a:pt x="7062" y="18541"/>
                      <a:pt x="7062" y="18541"/>
                    </a:cubicBezTo>
                    <a:cubicBezTo>
                      <a:pt x="7137" y="18617"/>
                      <a:pt x="7175" y="18692"/>
                      <a:pt x="7250" y="18806"/>
                    </a:cubicBezTo>
                    <a:cubicBezTo>
                      <a:pt x="7250" y="18806"/>
                      <a:pt x="7250" y="18806"/>
                      <a:pt x="7250" y="18806"/>
                    </a:cubicBezTo>
                    <a:cubicBezTo>
                      <a:pt x="7326" y="18881"/>
                      <a:pt x="7401" y="18994"/>
                      <a:pt x="7477" y="19070"/>
                    </a:cubicBezTo>
                    <a:cubicBezTo>
                      <a:pt x="7477" y="19070"/>
                      <a:pt x="7477" y="19070"/>
                      <a:pt x="7477" y="19070"/>
                    </a:cubicBezTo>
                    <a:cubicBezTo>
                      <a:pt x="7552" y="19145"/>
                      <a:pt x="7628" y="19221"/>
                      <a:pt x="7666" y="19297"/>
                    </a:cubicBezTo>
                    <a:cubicBezTo>
                      <a:pt x="7666" y="19297"/>
                      <a:pt x="7666" y="19297"/>
                      <a:pt x="7666" y="19297"/>
                    </a:cubicBezTo>
                    <a:cubicBezTo>
                      <a:pt x="6608" y="18919"/>
                      <a:pt x="5627" y="18315"/>
                      <a:pt x="4796" y="17559"/>
                    </a:cubicBezTo>
                    <a:close/>
                    <a:moveTo>
                      <a:pt x="9894" y="19070"/>
                    </a:moveTo>
                    <a:cubicBezTo>
                      <a:pt x="9894" y="19070"/>
                      <a:pt x="9894" y="19070"/>
                      <a:pt x="9894" y="19070"/>
                    </a:cubicBezTo>
                    <a:cubicBezTo>
                      <a:pt x="9856" y="19032"/>
                      <a:pt x="9856" y="19032"/>
                      <a:pt x="9818" y="19032"/>
                    </a:cubicBezTo>
                    <a:cubicBezTo>
                      <a:pt x="9780" y="18994"/>
                      <a:pt x="9780" y="18957"/>
                      <a:pt x="9743" y="18919"/>
                    </a:cubicBezTo>
                    <a:cubicBezTo>
                      <a:pt x="9705" y="18919"/>
                      <a:pt x="9705" y="18881"/>
                      <a:pt x="9667" y="18881"/>
                    </a:cubicBezTo>
                    <a:cubicBezTo>
                      <a:pt x="9667" y="18843"/>
                      <a:pt x="9629" y="18843"/>
                      <a:pt x="9592" y="18806"/>
                    </a:cubicBezTo>
                    <a:cubicBezTo>
                      <a:pt x="9592" y="18768"/>
                      <a:pt x="9554" y="18768"/>
                      <a:pt x="9554" y="18730"/>
                    </a:cubicBezTo>
                    <a:cubicBezTo>
                      <a:pt x="9516" y="18730"/>
                      <a:pt x="9478" y="18692"/>
                      <a:pt x="9441" y="18655"/>
                    </a:cubicBezTo>
                    <a:cubicBezTo>
                      <a:pt x="9441" y="18655"/>
                      <a:pt x="9403" y="18617"/>
                      <a:pt x="9403" y="18617"/>
                    </a:cubicBezTo>
                    <a:cubicBezTo>
                      <a:pt x="9365" y="18579"/>
                      <a:pt x="9327" y="18541"/>
                      <a:pt x="9290" y="18503"/>
                    </a:cubicBezTo>
                    <a:cubicBezTo>
                      <a:pt x="9290" y="18503"/>
                      <a:pt x="9252" y="18466"/>
                      <a:pt x="9252" y="18466"/>
                    </a:cubicBezTo>
                    <a:cubicBezTo>
                      <a:pt x="9214" y="18428"/>
                      <a:pt x="9176" y="18390"/>
                      <a:pt x="9138" y="18352"/>
                    </a:cubicBezTo>
                    <a:cubicBezTo>
                      <a:pt x="9138" y="18315"/>
                      <a:pt x="9101" y="18315"/>
                      <a:pt x="9101" y="18277"/>
                    </a:cubicBezTo>
                    <a:cubicBezTo>
                      <a:pt x="9063" y="18239"/>
                      <a:pt x="8987" y="18164"/>
                      <a:pt x="8950" y="18126"/>
                    </a:cubicBezTo>
                    <a:cubicBezTo>
                      <a:pt x="8950" y="18126"/>
                      <a:pt x="8950" y="18126"/>
                      <a:pt x="8950" y="18126"/>
                    </a:cubicBezTo>
                    <a:cubicBezTo>
                      <a:pt x="8874" y="18050"/>
                      <a:pt x="8836" y="18013"/>
                      <a:pt x="8799" y="17937"/>
                    </a:cubicBezTo>
                    <a:cubicBezTo>
                      <a:pt x="8799" y="17937"/>
                      <a:pt x="8761" y="17899"/>
                      <a:pt x="8761" y="17899"/>
                    </a:cubicBezTo>
                    <a:cubicBezTo>
                      <a:pt x="8723" y="17862"/>
                      <a:pt x="8685" y="17786"/>
                      <a:pt x="8648" y="17748"/>
                    </a:cubicBezTo>
                    <a:cubicBezTo>
                      <a:pt x="8610" y="17748"/>
                      <a:pt x="8610" y="17710"/>
                      <a:pt x="8572" y="17673"/>
                    </a:cubicBezTo>
                    <a:cubicBezTo>
                      <a:pt x="8572" y="17635"/>
                      <a:pt x="8534" y="17597"/>
                      <a:pt x="8497" y="17559"/>
                    </a:cubicBezTo>
                    <a:cubicBezTo>
                      <a:pt x="8497" y="17522"/>
                      <a:pt x="8459" y="17522"/>
                      <a:pt x="8421" y="17484"/>
                    </a:cubicBezTo>
                    <a:cubicBezTo>
                      <a:pt x="8421" y="17446"/>
                      <a:pt x="8383" y="17408"/>
                      <a:pt x="8345" y="17371"/>
                    </a:cubicBezTo>
                    <a:cubicBezTo>
                      <a:pt x="8308" y="17333"/>
                      <a:pt x="8308" y="17295"/>
                      <a:pt x="8270" y="17257"/>
                    </a:cubicBezTo>
                    <a:cubicBezTo>
                      <a:pt x="8270" y="17220"/>
                      <a:pt x="8232" y="17182"/>
                      <a:pt x="8194" y="17144"/>
                    </a:cubicBezTo>
                    <a:cubicBezTo>
                      <a:pt x="8194" y="17106"/>
                      <a:pt x="8157" y="17069"/>
                      <a:pt x="8157" y="17069"/>
                    </a:cubicBezTo>
                    <a:cubicBezTo>
                      <a:pt x="8119" y="16993"/>
                      <a:pt x="8081" y="16955"/>
                      <a:pt x="8043" y="16917"/>
                    </a:cubicBezTo>
                    <a:cubicBezTo>
                      <a:pt x="8043" y="16880"/>
                      <a:pt x="8006" y="16842"/>
                      <a:pt x="8006" y="16842"/>
                    </a:cubicBezTo>
                    <a:cubicBezTo>
                      <a:pt x="7968" y="16766"/>
                      <a:pt x="7892" y="16691"/>
                      <a:pt x="7855" y="16578"/>
                    </a:cubicBezTo>
                    <a:cubicBezTo>
                      <a:pt x="7855" y="16578"/>
                      <a:pt x="7855" y="16578"/>
                      <a:pt x="7855" y="16578"/>
                    </a:cubicBezTo>
                    <a:cubicBezTo>
                      <a:pt x="7817" y="16502"/>
                      <a:pt x="7779" y="16427"/>
                      <a:pt x="7741" y="16351"/>
                    </a:cubicBezTo>
                    <a:cubicBezTo>
                      <a:pt x="7741" y="16351"/>
                      <a:pt x="7779" y="16351"/>
                      <a:pt x="7779" y="16351"/>
                    </a:cubicBezTo>
                    <a:cubicBezTo>
                      <a:pt x="7855" y="16313"/>
                      <a:pt x="7930" y="16313"/>
                      <a:pt x="7968" y="16313"/>
                    </a:cubicBezTo>
                    <a:cubicBezTo>
                      <a:pt x="8006" y="16276"/>
                      <a:pt x="8043" y="16276"/>
                      <a:pt x="8081" y="16276"/>
                    </a:cubicBezTo>
                    <a:cubicBezTo>
                      <a:pt x="8119" y="16276"/>
                      <a:pt x="8157" y="16276"/>
                      <a:pt x="8232" y="16238"/>
                    </a:cubicBezTo>
                    <a:cubicBezTo>
                      <a:pt x="8270" y="16238"/>
                      <a:pt x="8308" y="16238"/>
                      <a:pt x="8345" y="16238"/>
                    </a:cubicBezTo>
                    <a:cubicBezTo>
                      <a:pt x="8383" y="16200"/>
                      <a:pt x="8421" y="16200"/>
                      <a:pt x="8497" y="16200"/>
                    </a:cubicBezTo>
                    <a:cubicBezTo>
                      <a:pt x="8534" y="16200"/>
                      <a:pt x="8572" y="16200"/>
                      <a:pt x="8610" y="16200"/>
                    </a:cubicBezTo>
                    <a:cubicBezTo>
                      <a:pt x="8648" y="16162"/>
                      <a:pt x="8685" y="16162"/>
                      <a:pt x="8761" y="16162"/>
                    </a:cubicBezTo>
                    <a:cubicBezTo>
                      <a:pt x="8799" y="16162"/>
                      <a:pt x="8836" y="16162"/>
                      <a:pt x="8874" y="16124"/>
                    </a:cubicBezTo>
                    <a:cubicBezTo>
                      <a:pt x="8912" y="16124"/>
                      <a:pt x="8950" y="16124"/>
                      <a:pt x="8987" y="16124"/>
                    </a:cubicBezTo>
                    <a:cubicBezTo>
                      <a:pt x="9025" y="16124"/>
                      <a:pt x="9063" y="16124"/>
                      <a:pt x="9138" y="16087"/>
                    </a:cubicBezTo>
                    <a:cubicBezTo>
                      <a:pt x="9176" y="16087"/>
                      <a:pt x="9214" y="16087"/>
                      <a:pt x="9290" y="16087"/>
                    </a:cubicBezTo>
                    <a:cubicBezTo>
                      <a:pt x="9327" y="16087"/>
                      <a:pt x="9327" y="16087"/>
                      <a:pt x="9403" y="16087"/>
                    </a:cubicBezTo>
                    <a:cubicBezTo>
                      <a:pt x="9441" y="16087"/>
                      <a:pt x="9478" y="16049"/>
                      <a:pt x="9554" y="16049"/>
                    </a:cubicBezTo>
                    <a:cubicBezTo>
                      <a:pt x="9592" y="16049"/>
                      <a:pt x="9629" y="16049"/>
                      <a:pt x="9667" y="16049"/>
                    </a:cubicBezTo>
                    <a:cubicBezTo>
                      <a:pt x="9705" y="16049"/>
                      <a:pt x="9743" y="16049"/>
                      <a:pt x="9818" y="16049"/>
                    </a:cubicBezTo>
                    <a:cubicBezTo>
                      <a:pt x="9856" y="16049"/>
                      <a:pt x="9856" y="16049"/>
                      <a:pt x="9894" y="16049"/>
                    </a:cubicBezTo>
                    <a:lnTo>
                      <a:pt x="9894" y="19070"/>
                    </a:lnTo>
                    <a:close/>
                    <a:moveTo>
                      <a:pt x="9894" y="14312"/>
                    </a:moveTo>
                    <a:cubicBezTo>
                      <a:pt x="9894" y="14312"/>
                      <a:pt x="9894" y="14312"/>
                      <a:pt x="9856" y="14312"/>
                    </a:cubicBezTo>
                    <a:cubicBezTo>
                      <a:pt x="9780" y="14312"/>
                      <a:pt x="9667" y="14312"/>
                      <a:pt x="9554" y="14312"/>
                    </a:cubicBezTo>
                    <a:cubicBezTo>
                      <a:pt x="9516" y="14312"/>
                      <a:pt x="9478" y="14312"/>
                      <a:pt x="9441" y="14312"/>
                    </a:cubicBezTo>
                    <a:cubicBezTo>
                      <a:pt x="9365" y="14350"/>
                      <a:pt x="9290" y="14350"/>
                      <a:pt x="9214" y="14350"/>
                    </a:cubicBezTo>
                    <a:cubicBezTo>
                      <a:pt x="9176" y="14350"/>
                      <a:pt x="9138" y="14350"/>
                      <a:pt x="9063" y="14350"/>
                    </a:cubicBezTo>
                    <a:cubicBezTo>
                      <a:pt x="9025" y="14387"/>
                      <a:pt x="8950" y="14387"/>
                      <a:pt x="8874" y="14387"/>
                    </a:cubicBezTo>
                    <a:cubicBezTo>
                      <a:pt x="8836" y="14387"/>
                      <a:pt x="8799" y="14387"/>
                      <a:pt x="8761" y="14387"/>
                    </a:cubicBezTo>
                    <a:cubicBezTo>
                      <a:pt x="8648" y="14425"/>
                      <a:pt x="8572" y="14425"/>
                      <a:pt x="8459" y="14425"/>
                    </a:cubicBezTo>
                    <a:cubicBezTo>
                      <a:pt x="8459" y="14463"/>
                      <a:pt x="8421" y="14463"/>
                      <a:pt x="8421" y="14463"/>
                    </a:cubicBezTo>
                    <a:cubicBezTo>
                      <a:pt x="8308" y="14463"/>
                      <a:pt x="8194" y="14501"/>
                      <a:pt x="8081" y="14501"/>
                    </a:cubicBezTo>
                    <a:cubicBezTo>
                      <a:pt x="8081" y="14501"/>
                      <a:pt x="8043" y="14501"/>
                      <a:pt x="8006" y="14538"/>
                    </a:cubicBezTo>
                    <a:cubicBezTo>
                      <a:pt x="7930" y="14538"/>
                      <a:pt x="7855" y="14538"/>
                      <a:pt x="7779" y="14576"/>
                    </a:cubicBezTo>
                    <a:cubicBezTo>
                      <a:pt x="7741" y="14576"/>
                      <a:pt x="7703" y="14576"/>
                      <a:pt x="7666" y="14576"/>
                    </a:cubicBezTo>
                    <a:cubicBezTo>
                      <a:pt x="7590" y="14614"/>
                      <a:pt x="7515" y="14614"/>
                      <a:pt x="7439" y="14652"/>
                    </a:cubicBezTo>
                    <a:cubicBezTo>
                      <a:pt x="7401" y="14652"/>
                      <a:pt x="7364" y="14652"/>
                      <a:pt x="7326" y="14652"/>
                    </a:cubicBezTo>
                    <a:cubicBezTo>
                      <a:pt x="7250" y="14690"/>
                      <a:pt x="7137" y="14727"/>
                      <a:pt x="7062" y="14727"/>
                    </a:cubicBezTo>
                    <a:cubicBezTo>
                      <a:pt x="7062" y="14727"/>
                      <a:pt x="7024" y="14727"/>
                      <a:pt x="7024" y="14765"/>
                    </a:cubicBezTo>
                    <a:cubicBezTo>
                      <a:pt x="7024" y="14727"/>
                      <a:pt x="7024" y="14727"/>
                      <a:pt x="7024" y="14727"/>
                    </a:cubicBezTo>
                    <a:cubicBezTo>
                      <a:pt x="6986" y="14614"/>
                      <a:pt x="6948" y="14501"/>
                      <a:pt x="6910" y="14387"/>
                    </a:cubicBezTo>
                    <a:cubicBezTo>
                      <a:pt x="6910" y="14387"/>
                      <a:pt x="6910" y="14350"/>
                      <a:pt x="6910" y="14350"/>
                    </a:cubicBezTo>
                    <a:cubicBezTo>
                      <a:pt x="6873" y="14274"/>
                      <a:pt x="6835" y="14161"/>
                      <a:pt x="6835" y="14048"/>
                    </a:cubicBezTo>
                    <a:cubicBezTo>
                      <a:pt x="6797" y="14010"/>
                      <a:pt x="6797" y="13972"/>
                      <a:pt x="6797" y="13972"/>
                    </a:cubicBezTo>
                    <a:cubicBezTo>
                      <a:pt x="6797" y="13859"/>
                      <a:pt x="6759" y="13783"/>
                      <a:pt x="6722" y="13708"/>
                    </a:cubicBezTo>
                    <a:cubicBezTo>
                      <a:pt x="6722" y="13670"/>
                      <a:pt x="6722" y="13632"/>
                      <a:pt x="6722" y="13594"/>
                    </a:cubicBezTo>
                    <a:cubicBezTo>
                      <a:pt x="6684" y="13481"/>
                      <a:pt x="6684" y="13368"/>
                      <a:pt x="6646" y="13255"/>
                    </a:cubicBezTo>
                    <a:cubicBezTo>
                      <a:pt x="6646" y="13255"/>
                      <a:pt x="6646" y="13255"/>
                      <a:pt x="6646" y="13255"/>
                    </a:cubicBezTo>
                    <a:cubicBezTo>
                      <a:pt x="6608" y="13141"/>
                      <a:pt x="6608" y="13028"/>
                      <a:pt x="6571" y="12915"/>
                    </a:cubicBezTo>
                    <a:cubicBezTo>
                      <a:pt x="6571" y="12877"/>
                      <a:pt x="6571" y="12839"/>
                      <a:pt x="6571" y="12801"/>
                    </a:cubicBezTo>
                    <a:cubicBezTo>
                      <a:pt x="6571" y="12726"/>
                      <a:pt x="6533" y="12650"/>
                      <a:pt x="6533" y="12537"/>
                    </a:cubicBezTo>
                    <a:cubicBezTo>
                      <a:pt x="6533" y="12499"/>
                      <a:pt x="6533" y="12462"/>
                      <a:pt x="6533" y="12424"/>
                    </a:cubicBezTo>
                    <a:cubicBezTo>
                      <a:pt x="6495" y="12348"/>
                      <a:pt x="6495" y="12235"/>
                      <a:pt x="6495" y="12122"/>
                    </a:cubicBezTo>
                    <a:cubicBezTo>
                      <a:pt x="6495" y="12122"/>
                      <a:pt x="6495" y="12084"/>
                      <a:pt x="6495" y="12084"/>
                    </a:cubicBezTo>
                    <a:cubicBezTo>
                      <a:pt x="6457" y="11933"/>
                      <a:pt x="6457" y="11820"/>
                      <a:pt x="6457" y="11706"/>
                    </a:cubicBezTo>
                    <a:cubicBezTo>
                      <a:pt x="6457" y="11706"/>
                      <a:pt x="6457" y="11669"/>
                      <a:pt x="6457" y="11669"/>
                    </a:cubicBezTo>
                    <a:cubicBezTo>
                      <a:pt x="9894" y="11669"/>
                      <a:pt x="9894" y="11669"/>
                      <a:pt x="9894" y="11669"/>
                    </a:cubicBezTo>
                    <a:lnTo>
                      <a:pt x="9894" y="14312"/>
                    </a:lnTo>
                    <a:close/>
                    <a:moveTo>
                      <a:pt x="9894" y="9931"/>
                    </a:moveTo>
                    <a:cubicBezTo>
                      <a:pt x="6457" y="9931"/>
                      <a:pt x="6457" y="9931"/>
                      <a:pt x="6457" y="9931"/>
                    </a:cubicBezTo>
                    <a:cubicBezTo>
                      <a:pt x="6457" y="9931"/>
                      <a:pt x="6457" y="9931"/>
                      <a:pt x="6457" y="9894"/>
                    </a:cubicBezTo>
                    <a:cubicBezTo>
                      <a:pt x="6457" y="9780"/>
                      <a:pt x="6457" y="9667"/>
                      <a:pt x="6495" y="9516"/>
                    </a:cubicBezTo>
                    <a:cubicBezTo>
                      <a:pt x="6495" y="9516"/>
                      <a:pt x="6495" y="9516"/>
                      <a:pt x="6495" y="9478"/>
                    </a:cubicBezTo>
                    <a:cubicBezTo>
                      <a:pt x="6495" y="9365"/>
                      <a:pt x="6495" y="9290"/>
                      <a:pt x="6533" y="9176"/>
                    </a:cubicBezTo>
                    <a:cubicBezTo>
                      <a:pt x="6533" y="9138"/>
                      <a:pt x="6533" y="9101"/>
                      <a:pt x="6533" y="9063"/>
                    </a:cubicBezTo>
                    <a:cubicBezTo>
                      <a:pt x="6533" y="8950"/>
                      <a:pt x="6571" y="8874"/>
                      <a:pt x="6571" y="8799"/>
                    </a:cubicBezTo>
                    <a:cubicBezTo>
                      <a:pt x="6571" y="8761"/>
                      <a:pt x="6571" y="8723"/>
                      <a:pt x="6571" y="8685"/>
                    </a:cubicBezTo>
                    <a:cubicBezTo>
                      <a:pt x="6608" y="8572"/>
                      <a:pt x="6646" y="8459"/>
                      <a:pt x="6646" y="8308"/>
                    </a:cubicBezTo>
                    <a:cubicBezTo>
                      <a:pt x="6646" y="8308"/>
                      <a:pt x="6646" y="8308"/>
                      <a:pt x="6646" y="8308"/>
                    </a:cubicBezTo>
                    <a:cubicBezTo>
                      <a:pt x="6684" y="8194"/>
                      <a:pt x="6684" y="8081"/>
                      <a:pt x="6722" y="7968"/>
                    </a:cubicBezTo>
                    <a:cubicBezTo>
                      <a:pt x="6722" y="7930"/>
                      <a:pt x="6722" y="7892"/>
                      <a:pt x="6759" y="7855"/>
                    </a:cubicBezTo>
                    <a:cubicBezTo>
                      <a:pt x="6759" y="7779"/>
                      <a:pt x="6797" y="7703"/>
                      <a:pt x="6797" y="7628"/>
                    </a:cubicBezTo>
                    <a:cubicBezTo>
                      <a:pt x="6835" y="7590"/>
                      <a:pt x="6835" y="7552"/>
                      <a:pt x="6835" y="7515"/>
                    </a:cubicBezTo>
                    <a:cubicBezTo>
                      <a:pt x="6910" y="7288"/>
                      <a:pt x="6986" y="7062"/>
                      <a:pt x="7024" y="6835"/>
                    </a:cubicBezTo>
                    <a:cubicBezTo>
                      <a:pt x="7062" y="6835"/>
                      <a:pt x="7062" y="6797"/>
                      <a:pt x="7062" y="6797"/>
                    </a:cubicBezTo>
                    <a:cubicBezTo>
                      <a:pt x="7062" y="6797"/>
                      <a:pt x="7062" y="6797"/>
                      <a:pt x="7062" y="6797"/>
                    </a:cubicBezTo>
                    <a:cubicBezTo>
                      <a:pt x="7175" y="6835"/>
                      <a:pt x="7250" y="6873"/>
                      <a:pt x="7364" y="6873"/>
                    </a:cubicBezTo>
                    <a:cubicBezTo>
                      <a:pt x="7401" y="6873"/>
                      <a:pt x="7439" y="6910"/>
                      <a:pt x="7477" y="6910"/>
                    </a:cubicBezTo>
                    <a:cubicBezTo>
                      <a:pt x="7515" y="6910"/>
                      <a:pt x="7590" y="6948"/>
                      <a:pt x="7666" y="6948"/>
                    </a:cubicBezTo>
                    <a:cubicBezTo>
                      <a:pt x="7703" y="6948"/>
                      <a:pt x="7741" y="6986"/>
                      <a:pt x="7779" y="6986"/>
                    </a:cubicBezTo>
                    <a:cubicBezTo>
                      <a:pt x="7855" y="6986"/>
                      <a:pt x="7930" y="7024"/>
                      <a:pt x="8006" y="7024"/>
                    </a:cubicBezTo>
                    <a:cubicBezTo>
                      <a:pt x="8043" y="7024"/>
                      <a:pt x="8081" y="7024"/>
                      <a:pt x="8119" y="7024"/>
                    </a:cubicBezTo>
                    <a:cubicBezTo>
                      <a:pt x="8232" y="7062"/>
                      <a:pt x="8308" y="7062"/>
                      <a:pt x="8421" y="7099"/>
                    </a:cubicBezTo>
                    <a:cubicBezTo>
                      <a:pt x="8459" y="7099"/>
                      <a:pt x="8459" y="7099"/>
                      <a:pt x="8497" y="7099"/>
                    </a:cubicBezTo>
                    <a:cubicBezTo>
                      <a:pt x="8572" y="7099"/>
                      <a:pt x="8648" y="7137"/>
                      <a:pt x="8761" y="7137"/>
                    </a:cubicBezTo>
                    <a:cubicBezTo>
                      <a:pt x="8799" y="7137"/>
                      <a:pt x="8836" y="7137"/>
                      <a:pt x="8874" y="7137"/>
                    </a:cubicBezTo>
                    <a:cubicBezTo>
                      <a:pt x="8950" y="7175"/>
                      <a:pt x="9025" y="7175"/>
                      <a:pt x="9101" y="7175"/>
                    </a:cubicBezTo>
                    <a:cubicBezTo>
                      <a:pt x="9138" y="7175"/>
                      <a:pt x="9176" y="7175"/>
                      <a:pt x="9214" y="7213"/>
                    </a:cubicBezTo>
                    <a:cubicBezTo>
                      <a:pt x="9290" y="7213"/>
                      <a:pt x="9365" y="7213"/>
                      <a:pt x="9441" y="7213"/>
                    </a:cubicBezTo>
                    <a:cubicBezTo>
                      <a:pt x="9478" y="7213"/>
                      <a:pt x="9516" y="7213"/>
                      <a:pt x="9554" y="7213"/>
                    </a:cubicBezTo>
                    <a:cubicBezTo>
                      <a:pt x="9667" y="7250"/>
                      <a:pt x="9780" y="7250"/>
                      <a:pt x="9856" y="7250"/>
                    </a:cubicBezTo>
                    <a:cubicBezTo>
                      <a:pt x="9894" y="7250"/>
                      <a:pt x="9894" y="7250"/>
                      <a:pt x="9894" y="7250"/>
                    </a:cubicBezTo>
                    <a:lnTo>
                      <a:pt x="9894" y="9931"/>
                    </a:lnTo>
                    <a:close/>
                    <a:moveTo>
                      <a:pt x="9894" y="5513"/>
                    </a:moveTo>
                    <a:cubicBezTo>
                      <a:pt x="9856" y="5513"/>
                      <a:pt x="9818" y="5513"/>
                      <a:pt x="9818" y="5513"/>
                    </a:cubicBezTo>
                    <a:cubicBezTo>
                      <a:pt x="9780" y="5513"/>
                      <a:pt x="9705" y="5513"/>
                      <a:pt x="9667" y="5513"/>
                    </a:cubicBezTo>
                    <a:cubicBezTo>
                      <a:pt x="9629" y="5476"/>
                      <a:pt x="9592" y="5476"/>
                      <a:pt x="9554" y="5476"/>
                    </a:cubicBezTo>
                    <a:cubicBezTo>
                      <a:pt x="9478" y="5476"/>
                      <a:pt x="9441" y="5476"/>
                      <a:pt x="9403" y="5476"/>
                    </a:cubicBezTo>
                    <a:cubicBezTo>
                      <a:pt x="9365" y="5476"/>
                      <a:pt x="9327" y="5476"/>
                      <a:pt x="9290" y="5476"/>
                    </a:cubicBezTo>
                    <a:cubicBezTo>
                      <a:pt x="9214" y="5438"/>
                      <a:pt x="9176" y="5438"/>
                      <a:pt x="9138" y="5438"/>
                    </a:cubicBezTo>
                    <a:cubicBezTo>
                      <a:pt x="9101" y="5438"/>
                      <a:pt x="9063" y="5438"/>
                      <a:pt x="9025" y="5438"/>
                    </a:cubicBezTo>
                    <a:cubicBezTo>
                      <a:pt x="8987" y="5438"/>
                      <a:pt x="8912" y="5400"/>
                      <a:pt x="8874" y="5400"/>
                    </a:cubicBezTo>
                    <a:cubicBezTo>
                      <a:pt x="8836" y="5400"/>
                      <a:pt x="8799" y="5400"/>
                      <a:pt x="8761" y="5400"/>
                    </a:cubicBezTo>
                    <a:cubicBezTo>
                      <a:pt x="8723" y="5400"/>
                      <a:pt x="8648" y="5362"/>
                      <a:pt x="8610" y="5362"/>
                    </a:cubicBezTo>
                    <a:cubicBezTo>
                      <a:pt x="8572" y="5362"/>
                      <a:pt x="8534" y="5362"/>
                      <a:pt x="8497" y="5362"/>
                    </a:cubicBezTo>
                    <a:cubicBezTo>
                      <a:pt x="8459" y="5324"/>
                      <a:pt x="8421" y="5324"/>
                      <a:pt x="8345" y="5324"/>
                    </a:cubicBezTo>
                    <a:cubicBezTo>
                      <a:pt x="8308" y="5324"/>
                      <a:pt x="8270" y="5324"/>
                      <a:pt x="8232" y="5287"/>
                    </a:cubicBezTo>
                    <a:cubicBezTo>
                      <a:pt x="8194" y="5287"/>
                      <a:pt x="8157" y="5287"/>
                      <a:pt x="8119" y="5287"/>
                    </a:cubicBezTo>
                    <a:cubicBezTo>
                      <a:pt x="8081" y="5249"/>
                      <a:pt x="8043" y="5249"/>
                      <a:pt x="8006" y="5249"/>
                    </a:cubicBezTo>
                    <a:cubicBezTo>
                      <a:pt x="7930" y="5249"/>
                      <a:pt x="7892" y="5211"/>
                      <a:pt x="7855" y="5211"/>
                    </a:cubicBezTo>
                    <a:cubicBezTo>
                      <a:pt x="7817" y="5211"/>
                      <a:pt x="7779" y="5211"/>
                      <a:pt x="7779" y="5211"/>
                    </a:cubicBezTo>
                    <a:cubicBezTo>
                      <a:pt x="7779" y="5136"/>
                      <a:pt x="7817" y="5098"/>
                      <a:pt x="7855" y="5022"/>
                    </a:cubicBezTo>
                    <a:cubicBezTo>
                      <a:pt x="7855" y="5022"/>
                      <a:pt x="7892" y="4985"/>
                      <a:pt x="7892" y="4985"/>
                    </a:cubicBezTo>
                    <a:cubicBezTo>
                      <a:pt x="7930" y="4909"/>
                      <a:pt x="7968" y="4834"/>
                      <a:pt x="8043" y="4758"/>
                    </a:cubicBezTo>
                    <a:cubicBezTo>
                      <a:pt x="8043" y="4720"/>
                      <a:pt x="8043" y="4720"/>
                      <a:pt x="8043" y="4683"/>
                    </a:cubicBezTo>
                    <a:cubicBezTo>
                      <a:pt x="8081" y="4645"/>
                      <a:pt x="8119" y="4569"/>
                      <a:pt x="8157" y="4531"/>
                    </a:cubicBezTo>
                    <a:cubicBezTo>
                      <a:pt x="8194" y="4494"/>
                      <a:pt x="8194" y="4456"/>
                      <a:pt x="8232" y="4456"/>
                    </a:cubicBezTo>
                    <a:cubicBezTo>
                      <a:pt x="8270" y="4418"/>
                      <a:pt x="8270" y="4343"/>
                      <a:pt x="8308" y="4305"/>
                    </a:cubicBezTo>
                    <a:cubicBezTo>
                      <a:pt x="8345" y="4267"/>
                      <a:pt x="8345" y="4267"/>
                      <a:pt x="8383" y="4229"/>
                    </a:cubicBezTo>
                    <a:cubicBezTo>
                      <a:pt x="8383" y="4192"/>
                      <a:pt x="8421" y="4154"/>
                      <a:pt x="8459" y="4116"/>
                    </a:cubicBezTo>
                    <a:cubicBezTo>
                      <a:pt x="8497" y="4078"/>
                      <a:pt x="8497" y="4041"/>
                      <a:pt x="8534" y="4041"/>
                    </a:cubicBezTo>
                    <a:cubicBezTo>
                      <a:pt x="8534" y="3965"/>
                      <a:pt x="8572" y="3927"/>
                      <a:pt x="8610" y="3890"/>
                    </a:cubicBezTo>
                    <a:cubicBezTo>
                      <a:pt x="8648" y="3890"/>
                      <a:pt x="8648" y="3852"/>
                      <a:pt x="8685" y="3814"/>
                    </a:cubicBezTo>
                    <a:cubicBezTo>
                      <a:pt x="8685" y="3776"/>
                      <a:pt x="8723" y="3738"/>
                      <a:pt x="8761" y="3701"/>
                    </a:cubicBezTo>
                    <a:cubicBezTo>
                      <a:pt x="8799" y="3701"/>
                      <a:pt x="8799" y="3663"/>
                      <a:pt x="8799" y="3663"/>
                    </a:cubicBezTo>
                    <a:cubicBezTo>
                      <a:pt x="8874" y="3587"/>
                      <a:pt x="8912" y="3512"/>
                      <a:pt x="8950" y="3474"/>
                    </a:cubicBezTo>
                    <a:cubicBezTo>
                      <a:pt x="8987" y="3474"/>
                      <a:pt x="8987" y="3474"/>
                      <a:pt x="8987" y="3474"/>
                    </a:cubicBezTo>
                    <a:cubicBezTo>
                      <a:pt x="9025" y="3399"/>
                      <a:pt x="9063" y="3361"/>
                      <a:pt x="9101" y="3323"/>
                    </a:cubicBezTo>
                    <a:cubicBezTo>
                      <a:pt x="9138" y="3285"/>
                      <a:pt x="9138" y="3285"/>
                      <a:pt x="9176" y="3248"/>
                    </a:cubicBezTo>
                    <a:cubicBezTo>
                      <a:pt x="9214" y="3210"/>
                      <a:pt x="9214" y="3172"/>
                      <a:pt x="9252" y="3134"/>
                    </a:cubicBezTo>
                    <a:cubicBezTo>
                      <a:pt x="9290" y="3134"/>
                      <a:pt x="9290" y="3097"/>
                      <a:pt x="9327" y="3097"/>
                    </a:cubicBezTo>
                    <a:cubicBezTo>
                      <a:pt x="9365" y="3059"/>
                      <a:pt x="9365" y="3021"/>
                      <a:pt x="9403" y="2983"/>
                    </a:cubicBezTo>
                    <a:cubicBezTo>
                      <a:pt x="9441" y="2983"/>
                      <a:pt x="9441" y="2945"/>
                      <a:pt x="9478" y="2945"/>
                    </a:cubicBezTo>
                    <a:cubicBezTo>
                      <a:pt x="9478" y="2908"/>
                      <a:pt x="9516" y="2870"/>
                      <a:pt x="9554" y="2870"/>
                    </a:cubicBezTo>
                    <a:cubicBezTo>
                      <a:pt x="9554" y="2832"/>
                      <a:pt x="9592" y="2832"/>
                      <a:pt x="9592" y="2794"/>
                    </a:cubicBezTo>
                    <a:cubicBezTo>
                      <a:pt x="9629" y="2757"/>
                      <a:pt x="9667" y="2757"/>
                      <a:pt x="9705" y="2719"/>
                    </a:cubicBezTo>
                    <a:cubicBezTo>
                      <a:pt x="9705" y="2719"/>
                      <a:pt x="9743" y="2681"/>
                      <a:pt x="9743" y="2681"/>
                    </a:cubicBezTo>
                    <a:cubicBezTo>
                      <a:pt x="9780" y="2643"/>
                      <a:pt x="9818" y="2606"/>
                      <a:pt x="9856" y="2568"/>
                    </a:cubicBezTo>
                    <a:cubicBezTo>
                      <a:pt x="9856" y="2568"/>
                      <a:pt x="9856" y="2568"/>
                      <a:pt x="9894" y="2568"/>
                    </a:cubicBezTo>
                    <a:cubicBezTo>
                      <a:pt x="9894" y="2568"/>
                      <a:pt x="9894" y="2568"/>
                      <a:pt x="9894" y="2530"/>
                    </a:cubicBezTo>
                    <a:lnTo>
                      <a:pt x="9894" y="5513"/>
                    </a:lnTo>
                    <a:close/>
                    <a:moveTo>
                      <a:pt x="16880" y="5891"/>
                    </a:moveTo>
                    <a:cubicBezTo>
                      <a:pt x="16955" y="5853"/>
                      <a:pt x="17031" y="5815"/>
                      <a:pt x="17069" y="5815"/>
                    </a:cubicBezTo>
                    <a:cubicBezTo>
                      <a:pt x="17106" y="5778"/>
                      <a:pt x="17144" y="5778"/>
                      <a:pt x="17144" y="5740"/>
                    </a:cubicBezTo>
                    <a:cubicBezTo>
                      <a:pt x="17220" y="5740"/>
                      <a:pt x="17257" y="5702"/>
                      <a:pt x="17295" y="5664"/>
                    </a:cubicBezTo>
                    <a:cubicBezTo>
                      <a:pt x="17333" y="5664"/>
                      <a:pt x="17371" y="5664"/>
                      <a:pt x="17408" y="5627"/>
                    </a:cubicBezTo>
                    <a:cubicBezTo>
                      <a:pt x="17446" y="5589"/>
                      <a:pt x="17484" y="5589"/>
                      <a:pt x="17522" y="5551"/>
                    </a:cubicBezTo>
                    <a:cubicBezTo>
                      <a:pt x="17559" y="5551"/>
                      <a:pt x="17597" y="5513"/>
                      <a:pt x="17597" y="5513"/>
                    </a:cubicBezTo>
                    <a:cubicBezTo>
                      <a:pt x="17635" y="5476"/>
                      <a:pt x="17710" y="5438"/>
                      <a:pt x="17748" y="5438"/>
                    </a:cubicBezTo>
                    <a:cubicBezTo>
                      <a:pt x="17748" y="5400"/>
                      <a:pt x="17786" y="5400"/>
                      <a:pt x="17824" y="5362"/>
                    </a:cubicBezTo>
                    <a:cubicBezTo>
                      <a:pt x="17862" y="5362"/>
                      <a:pt x="17899" y="5324"/>
                      <a:pt x="17937" y="5287"/>
                    </a:cubicBezTo>
                    <a:cubicBezTo>
                      <a:pt x="17975" y="5287"/>
                      <a:pt x="17975" y="5287"/>
                      <a:pt x="17975" y="5249"/>
                    </a:cubicBezTo>
                    <a:cubicBezTo>
                      <a:pt x="19032" y="6608"/>
                      <a:pt x="19674" y="8232"/>
                      <a:pt x="19825" y="9931"/>
                    </a:cubicBezTo>
                    <a:cubicBezTo>
                      <a:pt x="16842" y="9931"/>
                      <a:pt x="16842" y="9931"/>
                      <a:pt x="16842" y="9931"/>
                    </a:cubicBezTo>
                    <a:cubicBezTo>
                      <a:pt x="16842" y="9931"/>
                      <a:pt x="16842" y="9894"/>
                      <a:pt x="16842" y="9856"/>
                    </a:cubicBezTo>
                    <a:cubicBezTo>
                      <a:pt x="16842" y="9743"/>
                      <a:pt x="16842" y="9629"/>
                      <a:pt x="16842" y="9516"/>
                    </a:cubicBezTo>
                    <a:cubicBezTo>
                      <a:pt x="16842" y="9478"/>
                      <a:pt x="16804" y="9441"/>
                      <a:pt x="16804" y="9403"/>
                    </a:cubicBezTo>
                    <a:cubicBezTo>
                      <a:pt x="16804" y="9252"/>
                      <a:pt x="16804" y="9101"/>
                      <a:pt x="16766" y="8987"/>
                    </a:cubicBezTo>
                    <a:cubicBezTo>
                      <a:pt x="16766" y="8987"/>
                      <a:pt x="16766" y="8950"/>
                      <a:pt x="16766" y="8950"/>
                    </a:cubicBezTo>
                    <a:cubicBezTo>
                      <a:pt x="16766" y="8836"/>
                      <a:pt x="16729" y="8685"/>
                      <a:pt x="16729" y="8534"/>
                    </a:cubicBezTo>
                    <a:cubicBezTo>
                      <a:pt x="16691" y="8497"/>
                      <a:pt x="16691" y="8459"/>
                      <a:pt x="16691" y="8421"/>
                    </a:cubicBezTo>
                    <a:cubicBezTo>
                      <a:pt x="16691" y="8308"/>
                      <a:pt x="16653" y="8194"/>
                      <a:pt x="16653" y="8119"/>
                    </a:cubicBezTo>
                    <a:cubicBezTo>
                      <a:pt x="16615" y="8081"/>
                      <a:pt x="16615" y="8043"/>
                      <a:pt x="16615" y="8006"/>
                    </a:cubicBezTo>
                    <a:cubicBezTo>
                      <a:pt x="16578" y="7855"/>
                      <a:pt x="16578" y="7741"/>
                      <a:pt x="16540" y="7590"/>
                    </a:cubicBezTo>
                    <a:cubicBezTo>
                      <a:pt x="16540" y="7552"/>
                      <a:pt x="16540" y="7552"/>
                      <a:pt x="16502" y="7515"/>
                    </a:cubicBezTo>
                    <a:cubicBezTo>
                      <a:pt x="16502" y="7401"/>
                      <a:pt x="16464" y="7288"/>
                      <a:pt x="16427" y="7175"/>
                    </a:cubicBezTo>
                    <a:cubicBezTo>
                      <a:pt x="16427" y="7137"/>
                      <a:pt x="16427" y="7099"/>
                      <a:pt x="16389" y="7062"/>
                    </a:cubicBezTo>
                    <a:cubicBezTo>
                      <a:pt x="16389" y="6948"/>
                      <a:pt x="16351" y="6835"/>
                      <a:pt x="16313" y="6722"/>
                    </a:cubicBezTo>
                    <a:cubicBezTo>
                      <a:pt x="16313" y="6722"/>
                      <a:pt x="16313" y="6684"/>
                      <a:pt x="16276" y="6646"/>
                    </a:cubicBezTo>
                    <a:cubicBezTo>
                      <a:pt x="16238" y="6533"/>
                      <a:pt x="16200" y="6420"/>
                      <a:pt x="16162" y="6269"/>
                    </a:cubicBezTo>
                    <a:cubicBezTo>
                      <a:pt x="16162" y="6269"/>
                      <a:pt x="16162" y="6269"/>
                      <a:pt x="16162" y="6231"/>
                    </a:cubicBezTo>
                    <a:cubicBezTo>
                      <a:pt x="16162" y="6231"/>
                      <a:pt x="16162" y="6231"/>
                      <a:pt x="16162" y="6231"/>
                    </a:cubicBezTo>
                    <a:cubicBezTo>
                      <a:pt x="16238" y="6193"/>
                      <a:pt x="16276" y="6193"/>
                      <a:pt x="16313" y="6155"/>
                    </a:cubicBezTo>
                    <a:cubicBezTo>
                      <a:pt x="16351" y="6155"/>
                      <a:pt x="16389" y="6155"/>
                      <a:pt x="16427" y="6117"/>
                    </a:cubicBezTo>
                    <a:cubicBezTo>
                      <a:pt x="16464" y="6117"/>
                      <a:pt x="16540" y="6080"/>
                      <a:pt x="16578" y="6042"/>
                    </a:cubicBezTo>
                    <a:cubicBezTo>
                      <a:pt x="16615" y="6042"/>
                      <a:pt x="16615" y="6042"/>
                      <a:pt x="16653" y="6042"/>
                    </a:cubicBezTo>
                    <a:cubicBezTo>
                      <a:pt x="16729" y="6004"/>
                      <a:pt x="16804" y="5966"/>
                      <a:pt x="16880" y="5929"/>
                    </a:cubicBezTo>
                    <a:cubicBezTo>
                      <a:pt x="16880" y="5891"/>
                      <a:pt x="16880" y="5891"/>
                      <a:pt x="16880" y="5891"/>
                    </a:cubicBezTo>
                    <a:close/>
                    <a:moveTo>
                      <a:pt x="16766" y="3965"/>
                    </a:moveTo>
                    <a:cubicBezTo>
                      <a:pt x="16729" y="4003"/>
                      <a:pt x="16729" y="4003"/>
                      <a:pt x="16691" y="4041"/>
                    </a:cubicBezTo>
                    <a:cubicBezTo>
                      <a:pt x="16653" y="4078"/>
                      <a:pt x="16578" y="4078"/>
                      <a:pt x="16540" y="4116"/>
                    </a:cubicBezTo>
                    <a:cubicBezTo>
                      <a:pt x="16464" y="4154"/>
                      <a:pt x="16427" y="4192"/>
                      <a:pt x="16351" y="4229"/>
                    </a:cubicBezTo>
                    <a:cubicBezTo>
                      <a:pt x="16313" y="4267"/>
                      <a:pt x="16238" y="4267"/>
                      <a:pt x="16200" y="4305"/>
                    </a:cubicBezTo>
                    <a:cubicBezTo>
                      <a:pt x="16124" y="4343"/>
                      <a:pt x="16049" y="4380"/>
                      <a:pt x="16011" y="4418"/>
                    </a:cubicBezTo>
                    <a:cubicBezTo>
                      <a:pt x="15936" y="4418"/>
                      <a:pt x="15898" y="4456"/>
                      <a:pt x="15860" y="4456"/>
                    </a:cubicBezTo>
                    <a:cubicBezTo>
                      <a:pt x="15785" y="4494"/>
                      <a:pt x="15709" y="4531"/>
                      <a:pt x="15634" y="4569"/>
                    </a:cubicBezTo>
                    <a:cubicBezTo>
                      <a:pt x="15596" y="4607"/>
                      <a:pt x="15558" y="4607"/>
                      <a:pt x="15520" y="4645"/>
                    </a:cubicBezTo>
                    <a:cubicBezTo>
                      <a:pt x="15483" y="4645"/>
                      <a:pt x="15483" y="4645"/>
                      <a:pt x="15483" y="4645"/>
                    </a:cubicBezTo>
                    <a:cubicBezTo>
                      <a:pt x="15445" y="4607"/>
                      <a:pt x="15445" y="4569"/>
                      <a:pt x="15407" y="4531"/>
                    </a:cubicBezTo>
                    <a:cubicBezTo>
                      <a:pt x="15407" y="4494"/>
                      <a:pt x="15369" y="4418"/>
                      <a:pt x="15331" y="4343"/>
                    </a:cubicBezTo>
                    <a:cubicBezTo>
                      <a:pt x="15294" y="4305"/>
                      <a:pt x="15256" y="4267"/>
                      <a:pt x="15256" y="4192"/>
                    </a:cubicBezTo>
                    <a:cubicBezTo>
                      <a:pt x="15218" y="4154"/>
                      <a:pt x="15180" y="4078"/>
                      <a:pt x="15143" y="4003"/>
                    </a:cubicBezTo>
                    <a:cubicBezTo>
                      <a:pt x="15105" y="3965"/>
                      <a:pt x="15067" y="3927"/>
                      <a:pt x="15067" y="3890"/>
                    </a:cubicBezTo>
                    <a:cubicBezTo>
                      <a:pt x="15029" y="3814"/>
                      <a:pt x="14992" y="3776"/>
                      <a:pt x="14954" y="3701"/>
                    </a:cubicBezTo>
                    <a:cubicBezTo>
                      <a:pt x="14916" y="3663"/>
                      <a:pt x="14878" y="3625"/>
                      <a:pt x="14841" y="3587"/>
                    </a:cubicBezTo>
                    <a:cubicBezTo>
                      <a:pt x="14841" y="3512"/>
                      <a:pt x="14765" y="3474"/>
                      <a:pt x="14727" y="3399"/>
                    </a:cubicBezTo>
                    <a:cubicBezTo>
                      <a:pt x="14727" y="3361"/>
                      <a:pt x="14690" y="3323"/>
                      <a:pt x="14652" y="3285"/>
                    </a:cubicBezTo>
                    <a:cubicBezTo>
                      <a:pt x="14614" y="3248"/>
                      <a:pt x="14576" y="3172"/>
                      <a:pt x="14538" y="3134"/>
                    </a:cubicBezTo>
                    <a:cubicBezTo>
                      <a:pt x="14538" y="3097"/>
                      <a:pt x="14501" y="3059"/>
                      <a:pt x="14463" y="3021"/>
                    </a:cubicBezTo>
                    <a:cubicBezTo>
                      <a:pt x="14425" y="2945"/>
                      <a:pt x="14387" y="2908"/>
                      <a:pt x="14350" y="2870"/>
                    </a:cubicBezTo>
                    <a:cubicBezTo>
                      <a:pt x="14312" y="2832"/>
                      <a:pt x="14274" y="2794"/>
                      <a:pt x="14274" y="2757"/>
                    </a:cubicBezTo>
                    <a:cubicBezTo>
                      <a:pt x="14199" y="2681"/>
                      <a:pt x="14161" y="2643"/>
                      <a:pt x="14123" y="2568"/>
                    </a:cubicBezTo>
                    <a:cubicBezTo>
                      <a:pt x="14085" y="2530"/>
                      <a:pt x="14085" y="2530"/>
                      <a:pt x="14085" y="2530"/>
                    </a:cubicBezTo>
                    <a:cubicBezTo>
                      <a:pt x="14010" y="2417"/>
                      <a:pt x="13934" y="2341"/>
                      <a:pt x="13859" y="2266"/>
                    </a:cubicBezTo>
                    <a:cubicBezTo>
                      <a:pt x="13859" y="2266"/>
                      <a:pt x="13859" y="2266"/>
                      <a:pt x="13859" y="2266"/>
                    </a:cubicBezTo>
                    <a:cubicBezTo>
                      <a:pt x="14916" y="2643"/>
                      <a:pt x="15898" y="3248"/>
                      <a:pt x="16766" y="3965"/>
                    </a:cubicBezTo>
                    <a:close/>
                    <a:moveTo>
                      <a:pt x="11631" y="2492"/>
                    </a:moveTo>
                    <a:cubicBezTo>
                      <a:pt x="12273" y="3059"/>
                      <a:pt x="13103" y="3965"/>
                      <a:pt x="13821" y="5211"/>
                    </a:cubicBezTo>
                    <a:cubicBezTo>
                      <a:pt x="13783" y="5211"/>
                      <a:pt x="13783" y="5211"/>
                      <a:pt x="13745" y="5211"/>
                    </a:cubicBezTo>
                    <a:cubicBezTo>
                      <a:pt x="13670" y="5211"/>
                      <a:pt x="13632" y="5249"/>
                      <a:pt x="13557" y="5249"/>
                    </a:cubicBezTo>
                    <a:cubicBezTo>
                      <a:pt x="13519" y="5249"/>
                      <a:pt x="13519" y="5249"/>
                      <a:pt x="13481" y="5287"/>
                    </a:cubicBezTo>
                    <a:cubicBezTo>
                      <a:pt x="13406" y="5287"/>
                      <a:pt x="13368" y="5287"/>
                      <a:pt x="13292" y="5287"/>
                    </a:cubicBezTo>
                    <a:cubicBezTo>
                      <a:pt x="13255" y="5324"/>
                      <a:pt x="13255" y="5324"/>
                      <a:pt x="13217" y="5324"/>
                    </a:cubicBezTo>
                    <a:cubicBezTo>
                      <a:pt x="13141" y="5324"/>
                      <a:pt x="13103" y="5324"/>
                      <a:pt x="13028" y="5362"/>
                    </a:cubicBezTo>
                    <a:cubicBezTo>
                      <a:pt x="13028" y="5362"/>
                      <a:pt x="12990" y="5362"/>
                      <a:pt x="12952" y="5362"/>
                    </a:cubicBezTo>
                    <a:cubicBezTo>
                      <a:pt x="12877" y="5362"/>
                      <a:pt x="12839" y="5400"/>
                      <a:pt x="12764" y="5400"/>
                    </a:cubicBezTo>
                    <a:cubicBezTo>
                      <a:pt x="12764" y="5400"/>
                      <a:pt x="12726" y="5400"/>
                      <a:pt x="12688" y="5400"/>
                    </a:cubicBezTo>
                    <a:cubicBezTo>
                      <a:pt x="12613" y="5400"/>
                      <a:pt x="12575" y="5438"/>
                      <a:pt x="12499" y="5438"/>
                    </a:cubicBezTo>
                    <a:cubicBezTo>
                      <a:pt x="12499" y="5438"/>
                      <a:pt x="12462" y="5438"/>
                      <a:pt x="12424" y="5438"/>
                    </a:cubicBezTo>
                    <a:cubicBezTo>
                      <a:pt x="12348" y="5438"/>
                      <a:pt x="12310" y="5476"/>
                      <a:pt x="12235" y="5476"/>
                    </a:cubicBezTo>
                    <a:cubicBezTo>
                      <a:pt x="12197" y="5476"/>
                      <a:pt x="12197" y="5476"/>
                      <a:pt x="12159" y="5476"/>
                    </a:cubicBezTo>
                    <a:cubicBezTo>
                      <a:pt x="12084" y="5476"/>
                      <a:pt x="12008" y="5476"/>
                      <a:pt x="11971" y="5476"/>
                    </a:cubicBezTo>
                    <a:cubicBezTo>
                      <a:pt x="11933" y="5476"/>
                      <a:pt x="11895" y="5513"/>
                      <a:pt x="11895" y="5513"/>
                    </a:cubicBezTo>
                    <a:cubicBezTo>
                      <a:pt x="11820" y="5513"/>
                      <a:pt x="11744" y="5513"/>
                      <a:pt x="11669" y="5513"/>
                    </a:cubicBezTo>
                    <a:cubicBezTo>
                      <a:pt x="11669" y="5513"/>
                      <a:pt x="11631" y="5513"/>
                      <a:pt x="11631" y="5513"/>
                    </a:cubicBezTo>
                    <a:lnTo>
                      <a:pt x="11631" y="2492"/>
                    </a:lnTo>
                    <a:close/>
                    <a:moveTo>
                      <a:pt x="11631" y="7250"/>
                    </a:moveTo>
                    <a:cubicBezTo>
                      <a:pt x="11631" y="7250"/>
                      <a:pt x="11631" y="7250"/>
                      <a:pt x="11631" y="7250"/>
                    </a:cubicBezTo>
                    <a:cubicBezTo>
                      <a:pt x="11782" y="7250"/>
                      <a:pt x="11857" y="7250"/>
                      <a:pt x="11971" y="7213"/>
                    </a:cubicBezTo>
                    <a:cubicBezTo>
                      <a:pt x="12008" y="7213"/>
                      <a:pt x="12008" y="7213"/>
                      <a:pt x="12046" y="7213"/>
                    </a:cubicBezTo>
                    <a:cubicBezTo>
                      <a:pt x="12122" y="7213"/>
                      <a:pt x="12235" y="7213"/>
                      <a:pt x="12348" y="7213"/>
                    </a:cubicBezTo>
                    <a:cubicBezTo>
                      <a:pt x="12348" y="7213"/>
                      <a:pt x="12386" y="7175"/>
                      <a:pt x="12424" y="7175"/>
                    </a:cubicBezTo>
                    <a:cubicBezTo>
                      <a:pt x="12499" y="7175"/>
                      <a:pt x="12613" y="7175"/>
                      <a:pt x="12688" y="7175"/>
                    </a:cubicBezTo>
                    <a:cubicBezTo>
                      <a:pt x="12726" y="7137"/>
                      <a:pt x="12764" y="7137"/>
                      <a:pt x="12764" y="7137"/>
                    </a:cubicBezTo>
                    <a:cubicBezTo>
                      <a:pt x="12877" y="7137"/>
                      <a:pt x="12952" y="7137"/>
                      <a:pt x="13066" y="7099"/>
                    </a:cubicBezTo>
                    <a:cubicBezTo>
                      <a:pt x="13066" y="7099"/>
                      <a:pt x="13103" y="7099"/>
                      <a:pt x="13103" y="7099"/>
                    </a:cubicBezTo>
                    <a:cubicBezTo>
                      <a:pt x="13217" y="7099"/>
                      <a:pt x="13330" y="7062"/>
                      <a:pt x="13443" y="7024"/>
                    </a:cubicBezTo>
                    <a:cubicBezTo>
                      <a:pt x="13481" y="7024"/>
                      <a:pt x="13481" y="7024"/>
                      <a:pt x="13519" y="7024"/>
                    </a:cubicBezTo>
                    <a:cubicBezTo>
                      <a:pt x="13594" y="7024"/>
                      <a:pt x="13670" y="6986"/>
                      <a:pt x="13783" y="6986"/>
                    </a:cubicBezTo>
                    <a:cubicBezTo>
                      <a:pt x="13821" y="6986"/>
                      <a:pt x="13821" y="6948"/>
                      <a:pt x="13859" y="6948"/>
                    </a:cubicBezTo>
                    <a:cubicBezTo>
                      <a:pt x="13934" y="6948"/>
                      <a:pt x="14048" y="6910"/>
                      <a:pt x="14123" y="6910"/>
                    </a:cubicBezTo>
                    <a:cubicBezTo>
                      <a:pt x="14123" y="6910"/>
                      <a:pt x="14161" y="6873"/>
                      <a:pt x="14199" y="6873"/>
                    </a:cubicBezTo>
                    <a:cubicBezTo>
                      <a:pt x="14312" y="6873"/>
                      <a:pt x="14425" y="6835"/>
                      <a:pt x="14501" y="6797"/>
                    </a:cubicBezTo>
                    <a:cubicBezTo>
                      <a:pt x="14501" y="6797"/>
                      <a:pt x="14538" y="6835"/>
                      <a:pt x="14538" y="6835"/>
                    </a:cubicBezTo>
                    <a:cubicBezTo>
                      <a:pt x="14576" y="6948"/>
                      <a:pt x="14614" y="7062"/>
                      <a:pt x="14652" y="7175"/>
                    </a:cubicBezTo>
                    <a:cubicBezTo>
                      <a:pt x="14652" y="7175"/>
                      <a:pt x="14652" y="7175"/>
                      <a:pt x="14652" y="7175"/>
                    </a:cubicBezTo>
                    <a:cubicBezTo>
                      <a:pt x="14652" y="7288"/>
                      <a:pt x="14690" y="7401"/>
                      <a:pt x="14727" y="7515"/>
                    </a:cubicBezTo>
                    <a:cubicBezTo>
                      <a:pt x="14727" y="7552"/>
                      <a:pt x="14727" y="7590"/>
                      <a:pt x="14765" y="7628"/>
                    </a:cubicBezTo>
                    <a:cubicBezTo>
                      <a:pt x="14765" y="7703"/>
                      <a:pt x="14803" y="7779"/>
                      <a:pt x="14803" y="7855"/>
                    </a:cubicBezTo>
                    <a:cubicBezTo>
                      <a:pt x="14841" y="7892"/>
                      <a:pt x="14841" y="7930"/>
                      <a:pt x="14841" y="7968"/>
                    </a:cubicBezTo>
                    <a:cubicBezTo>
                      <a:pt x="14878" y="8081"/>
                      <a:pt x="14878" y="8194"/>
                      <a:pt x="14916" y="8308"/>
                    </a:cubicBezTo>
                    <a:cubicBezTo>
                      <a:pt x="14916" y="8308"/>
                      <a:pt x="14916" y="8308"/>
                      <a:pt x="14916" y="8308"/>
                    </a:cubicBezTo>
                    <a:cubicBezTo>
                      <a:pt x="14954" y="8459"/>
                      <a:pt x="14954" y="8572"/>
                      <a:pt x="14992" y="8685"/>
                    </a:cubicBezTo>
                    <a:cubicBezTo>
                      <a:pt x="14992" y="8723"/>
                      <a:pt x="14992" y="8761"/>
                      <a:pt x="14992" y="8799"/>
                    </a:cubicBezTo>
                    <a:cubicBezTo>
                      <a:pt x="14992" y="8874"/>
                      <a:pt x="15029" y="8950"/>
                      <a:pt x="15029" y="9063"/>
                    </a:cubicBezTo>
                    <a:cubicBezTo>
                      <a:pt x="15029" y="9101"/>
                      <a:pt x="15029" y="9138"/>
                      <a:pt x="15029" y="9176"/>
                    </a:cubicBezTo>
                    <a:cubicBezTo>
                      <a:pt x="15067" y="9290"/>
                      <a:pt x="15067" y="9403"/>
                      <a:pt x="15067" y="9478"/>
                    </a:cubicBezTo>
                    <a:cubicBezTo>
                      <a:pt x="15067" y="9516"/>
                      <a:pt x="15105" y="9516"/>
                      <a:pt x="15105" y="9516"/>
                    </a:cubicBezTo>
                    <a:cubicBezTo>
                      <a:pt x="15105" y="9667"/>
                      <a:pt x="15105" y="9780"/>
                      <a:pt x="15105" y="9894"/>
                    </a:cubicBezTo>
                    <a:cubicBezTo>
                      <a:pt x="15105" y="9931"/>
                      <a:pt x="15105" y="9931"/>
                      <a:pt x="15105" y="9931"/>
                    </a:cubicBezTo>
                    <a:cubicBezTo>
                      <a:pt x="11631" y="9931"/>
                      <a:pt x="11631" y="9931"/>
                      <a:pt x="11631" y="9931"/>
                    </a:cubicBezTo>
                    <a:lnTo>
                      <a:pt x="11631" y="7250"/>
                    </a:lnTo>
                    <a:close/>
                    <a:moveTo>
                      <a:pt x="11631" y="11669"/>
                    </a:moveTo>
                    <a:cubicBezTo>
                      <a:pt x="15105" y="11669"/>
                      <a:pt x="15105" y="11669"/>
                      <a:pt x="15105" y="11669"/>
                    </a:cubicBezTo>
                    <a:cubicBezTo>
                      <a:pt x="15105" y="11669"/>
                      <a:pt x="15105" y="11706"/>
                      <a:pt x="15105" y="11706"/>
                    </a:cubicBezTo>
                    <a:cubicBezTo>
                      <a:pt x="15105" y="11820"/>
                      <a:pt x="15105" y="11933"/>
                      <a:pt x="15105" y="12084"/>
                    </a:cubicBezTo>
                    <a:cubicBezTo>
                      <a:pt x="15105" y="12084"/>
                      <a:pt x="15067" y="12122"/>
                      <a:pt x="15067" y="12122"/>
                    </a:cubicBezTo>
                    <a:cubicBezTo>
                      <a:pt x="15067" y="12235"/>
                      <a:pt x="15067" y="12348"/>
                      <a:pt x="15067" y="12424"/>
                    </a:cubicBezTo>
                    <a:cubicBezTo>
                      <a:pt x="15029" y="12462"/>
                      <a:pt x="15029" y="12499"/>
                      <a:pt x="15029" y="12537"/>
                    </a:cubicBezTo>
                    <a:cubicBezTo>
                      <a:pt x="15029" y="12650"/>
                      <a:pt x="15029" y="12726"/>
                      <a:pt x="14992" y="12801"/>
                    </a:cubicBezTo>
                    <a:cubicBezTo>
                      <a:pt x="14992" y="12839"/>
                      <a:pt x="14992" y="12877"/>
                      <a:pt x="14992" y="12915"/>
                    </a:cubicBezTo>
                    <a:cubicBezTo>
                      <a:pt x="14954" y="13028"/>
                      <a:pt x="14954" y="13141"/>
                      <a:pt x="14916" y="13255"/>
                    </a:cubicBezTo>
                    <a:cubicBezTo>
                      <a:pt x="14916" y="13255"/>
                      <a:pt x="14916" y="13255"/>
                      <a:pt x="14916" y="13255"/>
                    </a:cubicBezTo>
                    <a:cubicBezTo>
                      <a:pt x="14916" y="13368"/>
                      <a:pt x="14878" y="13481"/>
                      <a:pt x="14841" y="13594"/>
                    </a:cubicBezTo>
                    <a:cubicBezTo>
                      <a:pt x="14841" y="13632"/>
                      <a:pt x="14841" y="13670"/>
                      <a:pt x="14841" y="13708"/>
                    </a:cubicBezTo>
                    <a:cubicBezTo>
                      <a:pt x="14803" y="13783"/>
                      <a:pt x="14803" y="13859"/>
                      <a:pt x="14765" y="13934"/>
                    </a:cubicBezTo>
                    <a:cubicBezTo>
                      <a:pt x="14765" y="13972"/>
                      <a:pt x="14765" y="14010"/>
                      <a:pt x="14727" y="14048"/>
                    </a:cubicBezTo>
                    <a:cubicBezTo>
                      <a:pt x="14727" y="14161"/>
                      <a:pt x="14690" y="14274"/>
                      <a:pt x="14652" y="14350"/>
                    </a:cubicBezTo>
                    <a:cubicBezTo>
                      <a:pt x="14652" y="14350"/>
                      <a:pt x="14652" y="14387"/>
                      <a:pt x="14652" y="14387"/>
                    </a:cubicBezTo>
                    <a:cubicBezTo>
                      <a:pt x="14614" y="14501"/>
                      <a:pt x="14576" y="14614"/>
                      <a:pt x="14538" y="14727"/>
                    </a:cubicBezTo>
                    <a:cubicBezTo>
                      <a:pt x="14538" y="14727"/>
                      <a:pt x="14538" y="14727"/>
                      <a:pt x="14538" y="14765"/>
                    </a:cubicBezTo>
                    <a:cubicBezTo>
                      <a:pt x="14538" y="14727"/>
                      <a:pt x="14538" y="14727"/>
                      <a:pt x="14538" y="14727"/>
                    </a:cubicBezTo>
                    <a:cubicBezTo>
                      <a:pt x="14425" y="14727"/>
                      <a:pt x="14312" y="14690"/>
                      <a:pt x="14236" y="14652"/>
                    </a:cubicBezTo>
                    <a:cubicBezTo>
                      <a:pt x="14199" y="14652"/>
                      <a:pt x="14161" y="14652"/>
                      <a:pt x="14123" y="14652"/>
                    </a:cubicBezTo>
                    <a:cubicBezTo>
                      <a:pt x="14048" y="14614"/>
                      <a:pt x="13972" y="14614"/>
                      <a:pt x="13897" y="14576"/>
                    </a:cubicBezTo>
                    <a:cubicBezTo>
                      <a:pt x="13859" y="14576"/>
                      <a:pt x="13821" y="14576"/>
                      <a:pt x="13783" y="14576"/>
                    </a:cubicBezTo>
                    <a:cubicBezTo>
                      <a:pt x="13708" y="14538"/>
                      <a:pt x="13632" y="14538"/>
                      <a:pt x="13557" y="14538"/>
                    </a:cubicBezTo>
                    <a:cubicBezTo>
                      <a:pt x="13519" y="14501"/>
                      <a:pt x="13481" y="14501"/>
                      <a:pt x="13443" y="14501"/>
                    </a:cubicBezTo>
                    <a:cubicBezTo>
                      <a:pt x="13330" y="14501"/>
                      <a:pt x="13255" y="14463"/>
                      <a:pt x="13141" y="14463"/>
                    </a:cubicBezTo>
                    <a:cubicBezTo>
                      <a:pt x="13103" y="14463"/>
                      <a:pt x="13066" y="14425"/>
                      <a:pt x="13066" y="14425"/>
                    </a:cubicBezTo>
                    <a:cubicBezTo>
                      <a:pt x="12952" y="14425"/>
                      <a:pt x="12877" y="14425"/>
                      <a:pt x="12801" y="14387"/>
                    </a:cubicBezTo>
                    <a:cubicBezTo>
                      <a:pt x="12764" y="14387"/>
                      <a:pt x="12726" y="14387"/>
                      <a:pt x="12688" y="14387"/>
                    </a:cubicBezTo>
                    <a:cubicBezTo>
                      <a:pt x="12613" y="14387"/>
                      <a:pt x="12537" y="14350"/>
                      <a:pt x="12424" y="14350"/>
                    </a:cubicBezTo>
                    <a:cubicBezTo>
                      <a:pt x="12424" y="14350"/>
                      <a:pt x="12386" y="14350"/>
                      <a:pt x="12348" y="14350"/>
                    </a:cubicBezTo>
                    <a:cubicBezTo>
                      <a:pt x="12235" y="14350"/>
                      <a:pt x="12122" y="14312"/>
                      <a:pt x="12046" y="14312"/>
                    </a:cubicBezTo>
                    <a:cubicBezTo>
                      <a:pt x="12008" y="14312"/>
                      <a:pt x="12008" y="14312"/>
                      <a:pt x="12008" y="14312"/>
                    </a:cubicBezTo>
                    <a:cubicBezTo>
                      <a:pt x="11895" y="14312"/>
                      <a:pt x="11782" y="14312"/>
                      <a:pt x="11669" y="14312"/>
                    </a:cubicBezTo>
                    <a:cubicBezTo>
                      <a:pt x="11631" y="14312"/>
                      <a:pt x="11631" y="14274"/>
                      <a:pt x="11631" y="14274"/>
                    </a:cubicBezTo>
                    <a:lnTo>
                      <a:pt x="11631" y="11669"/>
                    </a:lnTo>
                    <a:close/>
                    <a:moveTo>
                      <a:pt x="13745" y="16540"/>
                    </a:moveTo>
                    <a:cubicBezTo>
                      <a:pt x="13708" y="16578"/>
                      <a:pt x="13708" y="16578"/>
                      <a:pt x="13708" y="16578"/>
                    </a:cubicBezTo>
                    <a:cubicBezTo>
                      <a:pt x="13670" y="16653"/>
                      <a:pt x="13594" y="16766"/>
                      <a:pt x="13557" y="16842"/>
                    </a:cubicBezTo>
                    <a:cubicBezTo>
                      <a:pt x="13557" y="16842"/>
                      <a:pt x="13557" y="16880"/>
                      <a:pt x="13519" y="16917"/>
                    </a:cubicBezTo>
                    <a:cubicBezTo>
                      <a:pt x="13481" y="16955"/>
                      <a:pt x="13443" y="16993"/>
                      <a:pt x="13406" y="17069"/>
                    </a:cubicBezTo>
                    <a:cubicBezTo>
                      <a:pt x="13406" y="17106"/>
                      <a:pt x="13368" y="17106"/>
                      <a:pt x="13368" y="17144"/>
                    </a:cubicBezTo>
                    <a:cubicBezTo>
                      <a:pt x="13330" y="17182"/>
                      <a:pt x="13292" y="17220"/>
                      <a:pt x="13255" y="17295"/>
                    </a:cubicBezTo>
                    <a:cubicBezTo>
                      <a:pt x="13255" y="17295"/>
                      <a:pt x="13217" y="17333"/>
                      <a:pt x="13217" y="17371"/>
                    </a:cubicBezTo>
                    <a:cubicBezTo>
                      <a:pt x="13179" y="17408"/>
                      <a:pt x="13141" y="17446"/>
                      <a:pt x="13141" y="17484"/>
                    </a:cubicBezTo>
                    <a:cubicBezTo>
                      <a:pt x="13103" y="17522"/>
                      <a:pt x="13066" y="17559"/>
                      <a:pt x="13066" y="17559"/>
                    </a:cubicBezTo>
                    <a:cubicBezTo>
                      <a:pt x="13028" y="17635"/>
                      <a:pt x="12990" y="17673"/>
                      <a:pt x="12990" y="17710"/>
                    </a:cubicBezTo>
                    <a:cubicBezTo>
                      <a:pt x="12952" y="17710"/>
                      <a:pt x="12915" y="17748"/>
                      <a:pt x="12915" y="17786"/>
                    </a:cubicBezTo>
                    <a:cubicBezTo>
                      <a:pt x="12877" y="17824"/>
                      <a:pt x="12839" y="17862"/>
                      <a:pt x="12801" y="17899"/>
                    </a:cubicBezTo>
                    <a:cubicBezTo>
                      <a:pt x="12801" y="17899"/>
                      <a:pt x="12764" y="17937"/>
                      <a:pt x="12764" y="17975"/>
                    </a:cubicBezTo>
                    <a:cubicBezTo>
                      <a:pt x="12726" y="18013"/>
                      <a:pt x="12688" y="18050"/>
                      <a:pt x="12650" y="18088"/>
                    </a:cubicBezTo>
                    <a:cubicBezTo>
                      <a:pt x="12650" y="18088"/>
                      <a:pt x="12613" y="18126"/>
                      <a:pt x="12613" y="18126"/>
                    </a:cubicBezTo>
                    <a:cubicBezTo>
                      <a:pt x="12575" y="18164"/>
                      <a:pt x="12537" y="18201"/>
                      <a:pt x="12499" y="18239"/>
                    </a:cubicBezTo>
                    <a:cubicBezTo>
                      <a:pt x="12499" y="18277"/>
                      <a:pt x="12462" y="18277"/>
                      <a:pt x="12462" y="18315"/>
                    </a:cubicBezTo>
                    <a:cubicBezTo>
                      <a:pt x="12424" y="18352"/>
                      <a:pt x="12386" y="18390"/>
                      <a:pt x="12348" y="18428"/>
                    </a:cubicBezTo>
                    <a:cubicBezTo>
                      <a:pt x="12310" y="18428"/>
                      <a:pt x="12310" y="18466"/>
                      <a:pt x="12310" y="18466"/>
                    </a:cubicBezTo>
                    <a:cubicBezTo>
                      <a:pt x="12235" y="18541"/>
                      <a:pt x="12197" y="18579"/>
                      <a:pt x="12159" y="18617"/>
                    </a:cubicBezTo>
                    <a:cubicBezTo>
                      <a:pt x="12122" y="18655"/>
                      <a:pt x="12122" y="18655"/>
                      <a:pt x="12122" y="18655"/>
                    </a:cubicBezTo>
                    <a:cubicBezTo>
                      <a:pt x="12084" y="18692"/>
                      <a:pt x="12046" y="18730"/>
                      <a:pt x="12008" y="18768"/>
                    </a:cubicBezTo>
                    <a:cubicBezTo>
                      <a:pt x="11971" y="18768"/>
                      <a:pt x="11971" y="18806"/>
                      <a:pt x="11933" y="18806"/>
                    </a:cubicBezTo>
                    <a:cubicBezTo>
                      <a:pt x="11933" y="18843"/>
                      <a:pt x="11895" y="18881"/>
                      <a:pt x="11857" y="18919"/>
                    </a:cubicBezTo>
                    <a:cubicBezTo>
                      <a:pt x="11857" y="18919"/>
                      <a:pt x="11820" y="18919"/>
                      <a:pt x="11820" y="18957"/>
                    </a:cubicBezTo>
                    <a:cubicBezTo>
                      <a:pt x="11782" y="18994"/>
                      <a:pt x="11744" y="18994"/>
                      <a:pt x="11706" y="19032"/>
                    </a:cubicBezTo>
                    <a:cubicBezTo>
                      <a:pt x="11706" y="19032"/>
                      <a:pt x="11669" y="19070"/>
                      <a:pt x="11669" y="19070"/>
                    </a:cubicBezTo>
                    <a:cubicBezTo>
                      <a:pt x="11631" y="19108"/>
                      <a:pt x="11631" y="19108"/>
                      <a:pt x="11631" y="19108"/>
                    </a:cubicBezTo>
                    <a:cubicBezTo>
                      <a:pt x="11631" y="16011"/>
                      <a:pt x="11631" y="16011"/>
                      <a:pt x="11631" y="16011"/>
                    </a:cubicBezTo>
                    <a:cubicBezTo>
                      <a:pt x="11631" y="16049"/>
                      <a:pt x="11669" y="16049"/>
                      <a:pt x="11706" y="16049"/>
                    </a:cubicBezTo>
                    <a:cubicBezTo>
                      <a:pt x="11782" y="16049"/>
                      <a:pt x="11820" y="16049"/>
                      <a:pt x="11857" y="16049"/>
                    </a:cubicBezTo>
                    <a:cubicBezTo>
                      <a:pt x="11933" y="16049"/>
                      <a:pt x="11933" y="16049"/>
                      <a:pt x="11971" y="16049"/>
                    </a:cubicBezTo>
                    <a:cubicBezTo>
                      <a:pt x="12046" y="16049"/>
                      <a:pt x="12084" y="16049"/>
                      <a:pt x="12159" y="16087"/>
                    </a:cubicBezTo>
                    <a:cubicBezTo>
                      <a:pt x="12197" y="16087"/>
                      <a:pt x="12235" y="16087"/>
                      <a:pt x="12273" y="16087"/>
                    </a:cubicBezTo>
                    <a:cubicBezTo>
                      <a:pt x="12310" y="16087"/>
                      <a:pt x="12386" y="16087"/>
                      <a:pt x="12424" y="16087"/>
                    </a:cubicBezTo>
                    <a:cubicBezTo>
                      <a:pt x="12462" y="16124"/>
                      <a:pt x="12499" y="16124"/>
                      <a:pt x="12537" y="16124"/>
                    </a:cubicBezTo>
                    <a:cubicBezTo>
                      <a:pt x="12575" y="16124"/>
                      <a:pt x="12650" y="16124"/>
                      <a:pt x="12688" y="16124"/>
                    </a:cubicBezTo>
                    <a:cubicBezTo>
                      <a:pt x="12726" y="16124"/>
                      <a:pt x="12764" y="16162"/>
                      <a:pt x="12801" y="16162"/>
                    </a:cubicBezTo>
                    <a:cubicBezTo>
                      <a:pt x="12839" y="16162"/>
                      <a:pt x="12915" y="16162"/>
                      <a:pt x="12952" y="16162"/>
                    </a:cubicBezTo>
                    <a:cubicBezTo>
                      <a:pt x="12990" y="16200"/>
                      <a:pt x="13028" y="16200"/>
                      <a:pt x="13066" y="16200"/>
                    </a:cubicBezTo>
                    <a:cubicBezTo>
                      <a:pt x="13103" y="16200"/>
                      <a:pt x="13179" y="16200"/>
                      <a:pt x="13217" y="16238"/>
                    </a:cubicBezTo>
                    <a:cubicBezTo>
                      <a:pt x="13255" y="16238"/>
                      <a:pt x="13292" y="16238"/>
                      <a:pt x="13330" y="16238"/>
                    </a:cubicBezTo>
                    <a:cubicBezTo>
                      <a:pt x="13406" y="16276"/>
                      <a:pt x="13443" y="16276"/>
                      <a:pt x="13519" y="16276"/>
                    </a:cubicBezTo>
                    <a:cubicBezTo>
                      <a:pt x="13519" y="16276"/>
                      <a:pt x="13557" y="16276"/>
                      <a:pt x="13594" y="16313"/>
                    </a:cubicBezTo>
                    <a:cubicBezTo>
                      <a:pt x="13670" y="16313"/>
                      <a:pt x="13745" y="16351"/>
                      <a:pt x="13821" y="16351"/>
                    </a:cubicBezTo>
                    <a:cubicBezTo>
                      <a:pt x="13821" y="16427"/>
                      <a:pt x="13783" y="16502"/>
                      <a:pt x="13745" y="16540"/>
                    </a:cubicBezTo>
                    <a:close/>
                    <a:moveTo>
                      <a:pt x="13859" y="19334"/>
                    </a:moveTo>
                    <a:cubicBezTo>
                      <a:pt x="13859" y="19334"/>
                      <a:pt x="13859" y="19334"/>
                      <a:pt x="13897" y="19334"/>
                    </a:cubicBezTo>
                    <a:cubicBezTo>
                      <a:pt x="13897" y="19297"/>
                      <a:pt x="13934" y="19297"/>
                      <a:pt x="13934" y="19259"/>
                    </a:cubicBezTo>
                    <a:cubicBezTo>
                      <a:pt x="13934" y="19221"/>
                      <a:pt x="13972" y="19221"/>
                      <a:pt x="13972" y="19221"/>
                    </a:cubicBezTo>
                    <a:cubicBezTo>
                      <a:pt x="14010" y="19183"/>
                      <a:pt x="14010" y="19145"/>
                      <a:pt x="14048" y="19145"/>
                    </a:cubicBezTo>
                    <a:cubicBezTo>
                      <a:pt x="14048" y="19108"/>
                      <a:pt x="14085" y="19108"/>
                      <a:pt x="14085" y="19070"/>
                    </a:cubicBezTo>
                    <a:cubicBezTo>
                      <a:pt x="14123" y="19070"/>
                      <a:pt x="14123" y="19032"/>
                      <a:pt x="14161" y="18994"/>
                    </a:cubicBezTo>
                    <a:cubicBezTo>
                      <a:pt x="14161" y="18994"/>
                      <a:pt x="14161" y="18957"/>
                      <a:pt x="14199" y="18957"/>
                    </a:cubicBezTo>
                    <a:cubicBezTo>
                      <a:pt x="14236" y="18919"/>
                      <a:pt x="14236" y="18881"/>
                      <a:pt x="14274" y="18843"/>
                    </a:cubicBezTo>
                    <a:cubicBezTo>
                      <a:pt x="14312" y="18806"/>
                      <a:pt x="14312" y="18806"/>
                      <a:pt x="14312" y="18768"/>
                    </a:cubicBezTo>
                    <a:cubicBezTo>
                      <a:pt x="14350" y="18768"/>
                      <a:pt x="14350" y="18730"/>
                      <a:pt x="14387" y="18692"/>
                    </a:cubicBezTo>
                    <a:cubicBezTo>
                      <a:pt x="14387" y="18692"/>
                      <a:pt x="14425" y="18655"/>
                      <a:pt x="14425" y="18655"/>
                    </a:cubicBezTo>
                    <a:cubicBezTo>
                      <a:pt x="14463" y="18617"/>
                      <a:pt x="14463" y="18579"/>
                      <a:pt x="14501" y="18579"/>
                    </a:cubicBezTo>
                    <a:cubicBezTo>
                      <a:pt x="14501" y="18541"/>
                      <a:pt x="14501" y="18541"/>
                      <a:pt x="14538" y="18503"/>
                    </a:cubicBezTo>
                    <a:cubicBezTo>
                      <a:pt x="14538" y="18466"/>
                      <a:pt x="14576" y="18466"/>
                      <a:pt x="14576" y="18428"/>
                    </a:cubicBezTo>
                    <a:cubicBezTo>
                      <a:pt x="14614" y="18428"/>
                      <a:pt x="14614" y="18390"/>
                      <a:pt x="14652" y="18352"/>
                    </a:cubicBezTo>
                    <a:cubicBezTo>
                      <a:pt x="14652" y="18352"/>
                      <a:pt x="14652" y="18315"/>
                      <a:pt x="14690" y="18277"/>
                    </a:cubicBezTo>
                    <a:cubicBezTo>
                      <a:pt x="14690" y="18277"/>
                      <a:pt x="14727" y="18239"/>
                      <a:pt x="14727" y="18239"/>
                    </a:cubicBezTo>
                    <a:cubicBezTo>
                      <a:pt x="14765" y="18201"/>
                      <a:pt x="14765" y="18164"/>
                      <a:pt x="14765" y="18164"/>
                    </a:cubicBezTo>
                    <a:cubicBezTo>
                      <a:pt x="14803" y="18126"/>
                      <a:pt x="14803" y="18088"/>
                      <a:pt x="14841" y="18088"/>
                    </a:cubicBezTo>
                    <a:cubicBezTo>
                      <a:pt x="14841" y="18050"/>
                      <a:pt x="14878" y="18013"/>
                      <a:pt x="14878" y="18013"/>
                    </a:cubicBezTo>
                    <a:cubicBezTo>
                      <a:pt x="14916" y="17975"/>
                      <a:pt x="14916" y="17937"/>
                      <a:pt x="14916" y="17937"/>
                    </a:cubicBezTo>
                    <a:cubicBezTo>
                      <a:pt x="14954" y="17899"/>
                      <a:pt x="14954" y="17862"/>
                      <a:pt x="14992" y="17824"/>
                    </a:cubicBezTo>
                    <a:cubicBezTo>
                      <a:pt x="14992" y="17824"/>
                      <a:pt x="14992" y="17786"/>
                      <a:pt x="15029" y="17786"/>
                    </a:cubicBezTo>
                    <a:cubicBezTo>
                      <a:pt x="15067" y="17710"/>
                      <a:pt x="15067" y="17673"/>
                      <a:pt x="15105" y="17635"/>
                    </a:cubicBezTo>
                    <a:cubicBezTo>
                      <a:pt x="15143" y="17597"/>
                      <a:pt x="15143" y="17597"/>
                      <a:pt x="15143" y="17559"/>
                    </a:cubicBezTo>
                    <a:cubicBezTo>
                      <a:pt x="15180" y="17522"/>
                      <a:pt x="15180" y="17484"/>
                      <a:pt x="15218" y="17446"/>
                    </a:cubicBezTo>
                    <a:cubicBezTo>
                      <a:pt x="15218" y="17446"/>
                      <a:pt x="15256" y="17408"/>
                      <a:pt x="15256" y="17408"/>
                    </a:cubicBezTo>
                    <a:cubicBezTo>
                      <a:pt x="15256" y="17371"/>
                      <a:pt x="15294" y="17333"/>
                      <a:pt x="15294" y="17295"/>
                    </a:cubicBezTo>
                    <a:cubicBezTo>
                      <a:pt x="15331" y="17257"/>
                      <a:pt x="15331" y="17257"/>
                      <a:pt x="15331" y="17220"/>
                    </a:cubicBezTo>
                    <a:cubicBezTo>
                      <a:pt x="15369" y="17182"/>
                      <a:pt x="15369" y="17144"/>
                      <a:pt x="15407" y="17144"/>
                    </a:cubicBezTo>
                    <a:cubicBezTo>
                      <a:pt x="15407" y="17106"/>
                      <a:pt x="15407" y="17069"/>
                      <a:pt x="15445" y="17069"/>
                    </a:cubicBezTo>
                    <a:cubicBezTo>
                      <a:pt x="15445" y="17031"/>
                      <a:pt x="15483" y="16993"/>
                      <a:pt x="15483" y="16955"/>
                    </a:cubicBezTo>
                    <a:cubicBezTo>
                      <a:pt x="15483" y="16955"/>
                      <a:pt x="15483" y="16917"/>
                      <a:pt x="15520" y="16917"/>
                    </a:cubicBezTo>
                    <a:cubicBezTo>
                      <a:pt x="15520" y="16917"/>
                      <a:pt x="15520" y="16917"/>
                      <a:pt x="15520" y="16917"/>
                    </a:cubicBezTo>
                    <a:cubicBezTo>
                      <a:pt x="15558" y="16955"/>
                      <a:pt x="15596" y="16955"/>
                      <a:pt x="15671" y="16993"/>
                    </a:cubicBezTo>
                    <a:cubicBezTo>
                      <a:pt x="15747" y="17031"/>
                      <a:pt x="15822" y="17031"/>
                      <a:pt x="15898" y="17069"/>
                    </a:cubicBezTo>
                    <a:cubicBezTo>
                      <a:pt x="15936" y="17106"/>
                      <a:pt x="15973" y="17144"/>
                      <a:pt x="16049" y="17144"/>
                    </a:cubicBezTo>
                    <a:cubicBezTo>
                      <a:pt x="16087" y="17182"/>
                      <a:pt x="16162" y="17220"/>
                      <a:pt x="16238" y="17257"/>
                    </a:cubicBezTo>
                    <a:cubicBezTo>
                      <a:pt x="16276" y="17295"/>
                      <a:pt x="16351" y="17295"/>
                      <a:pt x="16389" y="17333"/>
                    </a:cubicBezTo>
                    <a:cubicBezTo>
                      <a:pt x="16464" y="17371"/>
                      <a:pt x="16502" y="17408"/>
                      <a:pt x="16578" y="17446"/>
                    </a:cubicBezTo>
                    <a:cubicBezTo>
                      <a:pt x="16615" y="17484"/>
                      <a:pt x="16691" y="17522"/>
                      <a:pt x="16729" y="17522"/>
                    </a:cubicBezTo>
                    <a:cubicBezTo>
                      <a:pt x="16766" y="17559"/>
                      <a:pt x="16804" y="17559"/>
                      <a:pt x="16842" y="17597"/>
                    </a:cubicBezTo>
                    <a:cubicBezTo>
                      <a:pt x="15936" y="18352"/>
                      <a:pt x="14954" y="18957"/>
                      <a:pt x="13859" y="19334"/>
                    </a:cubicBezTo>
                    <a:close/>
                    <a:moveTo>
                      <a:pt x="18013" y="16313"/>
                    </a:moveTo>
                    <a:cubicBezTo>
                      <a:pt x="18013" y="16276"/>
                      <a:pt x="18013" y="16276"/>
                      <a:pt x="17975" y="16276"/>
                    </a:cubicBezTo>
                    <a:cubicBezTo>
                      <a:pt x="17937" y="16238"/>
                      <a:pt x="17899" y="16238"/>
                      <a:pt x="17862" y="16200"/>
                    </a:cubicBezTo>
                    <a:cubicBezTo>
                      <a:pt x="17824" y="16162"/>
                      <a:pt x="17786" y="16162"/>
                      <a:pt x="17786" y="16124"/>
                    </a:cubicBezTo>
                    <a:cubicBezTo>
                      <a:pt x="17710" y="16124"/>
                      <a:pt x="17673" y="16087"/>
                      <a:pt x="17635" y="16049"/>
                    </a:cubicBezTo>
                    <a:cubicBezTo>
                      <a:pt x="17597" y="16049"/>
                      <a:pt x="17597" y="16011"/>
                      <a:pt x="17559" y="16011"/>
                    </a:cubicBezTo>
                    <a:cubicBezTo>
                      <a:pt x="17522" y="15973"/>
                      <a:pt x="17484" y="15973"/>
                      <a:pt x="17408" y="15936"/>
                    </a:cubicBezTo>
                    <a:cubicBezTo>
                      <a:pt x="17408" y="15898"/>
                      <a:pt x="17371" y="15898"/>
                      <a:pt x="17333" y="15898"/>
                    </a:cubicBezTo>
                    <a:cubicBezTo>
                      <a:pt x="17295" y="15860"/>
                      <a:pt x="17220" y="15822"/>
                      <a:pt x="17182" y="15785"/>
                    </a:cubicBezTo>
                    <a:cubicBezTo>
                      <a:pt x="17182" y="15785"/>
                      <a:pt x="17144" y="15785"/>
                      <a:pt x="17106" y="15747"/>
                    </a:cubicBezTo>
                    <a:cubicBezTo>
                      <a:pt x="17031" y="15709"/>
                      <a:pt x="16955" y="15671"/>
                      <a:pt x="16880" y="15634"/>
                    </a:cubicBezTo>
                    <a:cubicBezTo>
                      <a:pt x="16880" y="15634"/>
                      <a:pt x="16880" y="15634"/>
                      <a:pt x="16880" y="15634"/>
                    </a:cubicBezTo>
                    <a:cubicBezTo>
                      <a:pt x="16804" y="15596"/>
                      <a:pt x="16729" y="15558"/>
                      <a:pt x="16653" y="15520"/>
                    </a:cubicBezTo>
                    <a:cubicBezTo>
                      <a:pt x="16653" y="15520"/>
                      <a:pt x="16615" y="15520"/>
                      <a:pt x="16578" y="15483"/>
                    </a:cubicBezTo>
                    <a:cubicBezTo>
                      <a:pt x="16540" y="15483"/>
                      <a:pt x="16502" y="15445"/>
                      <a:pt x="16427" y="15445"/>
                    </a:cubicBezTo>
                    <a:cubicBezTo>
                      <a:pt x="16389" y="15407"/>
                      <a:pt x="16389" y="15407"/>
                      <a:pt x="16351" y="15407"/>
                    </a:cubicBezTo>
                    <a:cubicBezTo>
                      <a:pt x="16313" y="15369"/>
                      <a:pt x="16238" y="15331"/>
                      <a:pt x="16200" y="15331"/>
                    </a:cubicBezTo>
                    <a:cubicBezTo>
                      <a:pt x="16200" y="15331"/>
                      <a:pt x="16200" y="15331"/>
                      <a:pt x="16162" y="15294"/>
                    </a:cubicBezTo>
                    <a:cubicBezTo>
                      <a:pt x="16162" y="15294"/>
                      <a:pt x="16200" y="15294"/>
                      <a:pt x="16200" y="15294"/>
                    </a:cubicBezTo>
                    <a:cubicBezTo>
                      <a:pt x="16238" y="15143"/>
                      <a:pt x="16276" y="15029"/>
                      <a:pt x="16313" y="14878"/>
                    </a:cubicBezTo>
                    <a:cubicBezTo>
                      <a:pt x="16313" y="14878"/>
                      <a:pt x="16313" y="14841"/>
                      <a:pt x="16313" y="14841"/>
                    </a:cubicBezTo>
                    <a:cubicBezTo>
                      <a:pt x="16351" y="14727"/>
                      <a:pt x="16389" y="14614"/>
                      <a:pt x="16427" y="14501"/>
                    </a:cubicBezTo>
                    <a:cubicBezTo>
                      <a:pt x="16427" y="14463"/>
                      <a:pt x="16427" y="14425"/>
                      <a:pt x="16464" y="14387"/>
                    </a:cubicBezTo>
                    <a:cubicBezTo>
                      <a:pt x="16464" y="14274"/>
                      <a:pt x="16502" y="14161"/>
                      <a:pt x="16540" y="14085"/>
                    </a:cubicBezTo>
                    <a:cubicBezTo>
                      <a:pt x="16540" y="14048"/>
                      <a:pt x="16540" y="14010"/>
                      <a:pt x="16540" y="13972"/>
                    </a:cubicBezTo>
                    <a:cubicBezTo>
                      <a:pt x="16578" y="13821"/>
                      <a:pt x="16615" y="13708"/>
                      <a:pt x="16615" y="13557"/>
                    </a:cubicBezTo>
                    <a:cubicBezTo>
                      <a:pt x="16615" y="13557"/>
                      <a:pt x="16653" y="13519"/>
                      <a:pt x="16653" y="13481"/>
                    </a:cubicBezTo>
                    <a:cubicBezTo>
                      <a:pt x="16653" y="13368"/>
                      <a:pt x="16691" y="13255"/>
                      <a:pt x="16691" y="13141"/>
                    </a:cubicBezTo>
                    <a:cubicBezTo>
                      <a:pt x="16691" y="13103"/>
                      <a:pt x="16729" y="13066"/>
                      <a:pt x="16729" y="13028"/>
                    </a:cubicBezTo>
                    <a:cubicBezTo>
                      <a:pt x="16729" y="12915"/>
                      <a:pt x="16766" y="12801"/>
                      <a:pt x="16766" y="12688"/>
                    </a:cubicBezTo>
                    <a:cubicBezTo>
                      <a:pt x="16766" y="12650"/>
                      <a:pt x="16766" y="12650"/>
                      <a:pt x="16766" y="12613"/>
                    </a:cubicBezTo>
                    <a:cubicBezTo>
                      <a:pt x="16804" y="12462"/>
                      <a:pt x="16804" y="12310"/>
                      <a:pt x="16804" y="12197"/>
                    </a:cubicBezTo>
                    <a:cubicBezTo>
                      <a:pt x="16842" y="12159"/>
                      <a:pt x="16842" y="12122"/>
                      <a:pt x="16842" y="12084"/>
                    </a:cubicBezTo>
                    <a:cubicBezTo>
                      <a:pt x="16842" y="11971"/>
                      <a:pt x="16842" y="11857"/>
                      <a:pt x="16842" y="11744"/>
                    </a:cubicBezTo>
                    <a:cubicBezTo>
                      <a:pt x="16842" y="11706"/>
                      <a:pt x="16842" y="11706"/>
                      <a:pt x="16842" y="11669"/>
                    </a:cubicBezTo>
                    <a:cubicBezTo>
                      <a:pt x="19825" y="11669"/>
                      <a:pt x="19825" y="11669"/>
                      <a:pt x="19825" y="11669"/>
                    </a:cubicBezTo>
                    <a:cubicBezTo>
                      <a:pt x="19674" y="13368"/>
                      <a:pt x="19070" y="14954"/>
                      <a:pt x="18013" y="163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592" name="Freeform 55"/>
              <p:cNvSpPr/>
              <p:nvPr/>
            </p:nvSpPr>
            <p:spPr>
              <a:xfrm>
                <a:off x="-1" y="553475"/>
                <a:ext cx="471189" cy="360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3" y="0"/>
                    </a:moveTo>
                    <a:cubicBezTo>
                      <a:pt x="13081" y="0"/>
                      <a:pt x="13081" y="0"/>
                      <a:pt x="13081" y="0"/>
                    </a:cubicBezTo>
                    <a:cubicBezTo>
                      <a:pt x="8519" y="0"/>
                      <a:pt x="8519" y="0"/>
                      <a:pt x="8519" y="0"/>
                    </a:cubicBezTo>
                    <a:cubicBezTo>
                      <a:pt x="4037" y="0"/>
                      <a:pt x="4037" y="0"/>
                      <a:pt x="4037" y="0"/>
                    </a:cubicBezTo>
                    <a:cubicBezTo>
                      <a:pt x="1817" y="0"/>
                      <a:pt x="0" y="2365"/>
                      <a:pt x="0" y="5255"/>
                    </a:cubicBezTo>
                    <a:cubicBezTo>
                      <a:pt x="0" y="20391"/>
                      <a:pt x="0" y="20391"/>
                      <a:pt x="0" y="20391"/>
                    </a:cubicBezTo>
                    <a:cubicBezTo>
                      <a:pt x="0" y="21074"/>
                      <a:pt x="404" y="21600"/>
                      <a:pt x="929" y="21600"/>
                    </a:cubicBezTo>
                    <a:cubicBezTo>
                      <a:pt x="1413" y="21600"/>
                      <a:pt x="1857" y="21074"/>
                      <a:pt x="1857" y="20391"/>
                    </a:cubicBezTo>
                    <a:cubicBezTo>
                      <a:pt x="1857" y="5255"/>
                      <a:pt x="1857" y="5255"/>
                      <a:pt x="1857" y="5255"/>
                    </a:cubicBezTo>
                    <a:cubicBezTo>
                      <a:pt x="1857" y="3679"/>
                      <a:pt x="2826" y="2418"/>
                      <a:pt x="4037" y="2418"/>
                    </a:cubicBezTo>
                    <a:cubicBezTo>
                      <a:pt x="7590" y="2418"/>
                      <a:pt x="7590" y="2418"/>
                      <a:pt x="7590" y="2418"/>
                    </a:cubicBezTo>
                    <a:cubicBezTo>
                      <a:pt x="7590" y="2680"/>
                      <a:pt x="7590" y="2680"/>
                      <a:pt x="7590" y="2680"/>
                    </a:cubicBezTo>
                    <a:cubicBezTo>
                      <a:pt x="7590" y="4467"/>
                      <a:pt x="8721" y="5939"/>
                      <a:pt x="10093" y="5939"/>
                    </a:cubicBezTo>
                    <a:cubicBezTo>
                      <a:pt x="11507" y="5939"/>
                      <a:pt x="11507" y="5939"/>
                      <a:pt x="11507" y="5939"/>
                    </a:cubicBezTo>
                    <a:cubicBezTo>
                      <a:pt x="12879" y="5939"/>
                      <a:pt x="14010" y="4467"/>
                      <a:pt x="14010" y="2680"/>
                    </a:cubicBezTo>
                    <a:cubicBezTo>
                      <a:pt x="14010" y="2418"/>
                      <a:pt x="14010" y="2418"/>
                      <a:pt x="14010" y="2418"/>
                    </a:cubicBezTo>
                    <a:cubicBezTo>
                      <a:pt x="17563" y="2418"/>
                      <a:pt x="17563" y="2418"/>
                      <a:pt x="17563" y="2418"/>
                    </a:cubicBezTo>
                    <a:cubicBezTo>
                      <a:pt x="18774" y="2418"/>
                      <a:pt x="19743" y="3679"/>
                      <a:pt x="19743" y="5255"/>
                    </a:cubicBezTo>
                    <a:cubicBezTo>
                      <a:pt x="19743" y="20391"/>
                      <a:pt x="19743" y="20391"/>
                      <a:pt x="19743" y="20391"/>
                    </a:cubicBezTo>
                    <a:cubicBezTo>
                      <a:pt x="19743" y="21074"/>
                      <a:pt x="20187" y="21600"/>
                      <a:pt x="20671" y="21600"/>
                    </a:cubicBezTo>
                    <a:cubicBezTo>
                      <a:pt x="21196" y="21600"/>
                      <a:pt x="21600" y="21074"/>
                      <a:pt x="21600" y="20391"/>
                    </a:cubicBezTo>
                    <a:cubicBezTo>
                      <a:pt x="21600" y="5255"/>
                      <a:pt x="21600" y="5255"/>
                      <a:pt x="21600" y="5255"/>
                    </a:cubicBezTo>
                    <a:cubicBezTo>
                      <a:pt x="21600" y="2365"/>
                      <a:pt x="19783" y="0"/>
                      <a:pt x="17563" y="0"/>
                    </a:cubicBezTo>
                    <a:close/>
                    <a:moveTo>
                      <a:pt x="12153" y="2680"/>
                    </a:moveTo>
                    <a:cubicBezTo>
                      <a:pt x="12153" y="3153"/>
                      <a:pt x="11870" y="3521"/>
                      <a:pt x="11507" y="3521"/>
                    </a:cubicBezTo>
                    <a:cubicBezTo>
                      <a:pt x="10093" y="3521"/>
                      <a:pt x="10093" y="3521"/>
                      <a:pt x="10093" y="3521"/>
                    </a:cubicBezTo>
                    <a:cubicBezTo>
                      <a:pt x="9730" y="3521"/>
                      <a:pt x="9447" y="3153"/>
                      <a:pt x="9447" y="2680"/>
                    </a:cubicBezTo>
                    <a:cubicBezTo>
                      <a:pt x="9447" y="2418"/>
                      <a:pt x="9447" y="2418"/>
                      <a:pt x="9447" y="2418"/>
                    </a:cubicBezTo>
                    <a:cubicBezTo>
                      <a:pt x="12153" y="2418"/>
                      <a:pt x="12153" y="2418"/>
                      <a:pt x="12153" y="2418"/>
                    </a:cubicBezTo>
                    <a:lnTo>
                      <a:pt x="12153" y="268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  <p:sp>
          <p:nvSpPr>
            <p:cNvPr id="594" name="Rectangle 44"/>
            <p:cNvSpPr/>
            <p:nvPr/>
          </p:nvSpPr>
          <p:spPr>
            <a:xfrm>
              <a:off x="7022110" y="1040534"/>
              <a:ext cx="251256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2400 patients</a:t>
              </a:r>
            </a:p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Care Manager Pods Scalable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Cross-functional support and training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PCP support services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grpSp>
        <p:nvGrpSpPr>
          <p:cNvPr id="598" name="Group 76"/>
          <p:cNvGrpSpPr/>
          <p:nvPr/>
        </p:nvGrpSpPr>
        <p:grpSpPr>
          <a:xfrm>
            <a:off x="3968146" y="1419524"/>
            <a:ext cx="3442912" cy="595705"/>
            <a:chOff x="0" y="0"/>
            <a:chExt cx="3442911" cy="595704"/>
          </a:xfrm>
        </p:grpSpPr>
        <p:sp>
          <p:nvSpPr>
            <p:cNvPr id="596" name="Rectangle: Rounded Corners 77"/>
            <p:cNvSpPr/>
            <p:nvPr/>
          </p:nvSpPr>
          <p:spPr>
            <a:xfrm>
              <a:off x="-1" y="0"/>
              <a:ext cx="3442913" cy="5957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597" name="TextBox 78"/>
            <p:cNvSpPr txBox="1"/>
            <p:nvPr/>
          </p:nvSpPr>
          <p:spPr>
            <a:xfrm>
              <a:off x="0" y="104372"/>
              <a:ext cx="3442909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Care Management Model</a:t>
              </a:r>
            </a:p>
          </p:txBody>
        </p:sp>
      </p:grpSp>
      <p:grpSp>
        <p:nvGrpSpPr>
          <p:cNvPr id="604" name="Group 29"/>
          <p:cNvGrpSpPr/>
          <p:nvPr/>
        </p:nvGrpSpPr>
        <p:grpSpPr>
          <a:xfrm>
            <a:off x="8947179" y="2481954"/>
            <a:ext cx="926595" cy="914198"/>
            <a:chOff x="-1" y="0"/>
            <a:chExt cx="926593" cy="914196"/>
          </a:xfrm>
        </p:grpSpPr>
        <p:sp>
          <p:nvSpPr>
            <p:cNvPr id="599" name="Freeform 51"/>
            <p:cNvSpPr/>
            <p:nvPr/>
          </p:nvSpPr>
          <p:spPr>
            <a:xfrm>
              <a:off x="57489" y="159504"/>
              <a:ext cx="353955" cy="352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lose/>
                  <a:moveTo>
                    <a:pt x="10800" y="2472"/>
                  </a:moveTo>
                  <a:cubicBezTo>
                    <a:pt x="15421" y="2472"/>
                    <a:pt x="19128" y="6179"/>
                    <a:pt x="19128" y="10800"/>
                  </a:cubicBezTo>
                  <a:cubicBezTo>
                    <a:pt x="19128" y="15367"/>
                    <a:pt x="15421" y="19128"/>
                    <a:pt x="10800" y="19128"/>
                  </a:cubicBezTo>
                  <a:cubicBezTo>
                    <a:pt x="6179" y="19128"/>
                    <a:pt x="2472" y="15367"/>
                    <a:pt x="2472" y="10800"/>
                  </a:cubicBezTo>
                  <a:cubicBezTo>
                    <a:pt x="2472" y="6179"/>
                    <a:pt x="6179" y="2472"/>
                    <a:pt x="10800" y="24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00" name="Freeform 52"/>
            <p:cNvSpPr/>
            <p:nvPr/>
          </p:nvSpPr>
          <p:spPr>
            <a:xfrm>
              <a:off x="138800" y="220073"/>
              <a:ext cx="84114" cy="68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3" h="20834" extrusionOk="0">
                  <a:moveTo>
                    <a:pt x="4976" y="20834"/>
                  </a:moveTo>
                  <a:cubicBezTo>
                    <a:pt x="6260" y="20834"/>
                    <a:pt x="7543" y="20034"/>
                    <a:pt x="8612" y="18701"/>
                  </a:cubicBezTo>
                  <a:cubicBezTo>
                    <a:pt x="10751" y="15501"/>
                    <a:pt x="13745" y="13367"/>
                    <a:pt x="16953" y="12034"/>
                  </a:cubicBezTo>
                  <a:cubicBezTo>
                    <a:pt x="19519" y="10967"/>
                    <a:pt x="21016" y="7501"/>
                    <a:pt x="20161" y="4301"/>
                  </a:cubicBezTo>
                  <a:cubicBezTo>
                    <a:pt x="19305" y="1101"/>
                    <a:pt x="16525" y="-766"/>
                    <a:pt x="13959" y="301"/>
                  </a:cubicBezTo>
                  <a:cubicBezTo>
                    <a:pt x="9040" y="2167"/>
                    <a:pt x="4763" y="5901"/>
                    <a:pt x="1341" y="10701"/>
                  </a:cubicBezTo>
                  <a:cubicBezTo>
                    <a:pt x="-584" y="13101"/>
                    <a:pt x="-370" y="17101"/>
                    <a:pt x="1555" y="19234"/>
                  </a:cubicBezTo>
                  <a:cubicBezTo>
                    <a:pt x="2624" y="20301"/>
                    <a:pt x="3693" y="20834"/>
                    <a:pt x="4976" y="208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01" name="Freeform 53"/>
            <p:cNvSpPr/>
            <p:nvPr/>
          </p:nvSpPr>
          <p:spPr>
            <a:xfrm>
              <a:off x="165703" y="670708"/>
              <a:ext cx="139781" cy="24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7" y="0"/>
                  </a:moveTo>
                  <a:cubicBezTo>
                    <a:pt x="8423" y="0"/>
                    <a:pt x="8423" y="0"/>
                    <a:pt x="8423" y="0"/>
                  </a:cubicBezTo>
                  <a:cubicBezTo>
                    <a:pt x="3804" y="0"/>
                    <a:pt x="0" y="2098"/>
                    <a:pt x="0" y="4740"/>
                  </a:cubicBezTo>
                  <a:cubicBezTo>
                    <a:pt x="0" y="19813"/>
                    <a:pt x="0" y="19813"/>
                    <a:pt x="0" y="19813"/>
                  </a:cubicBezTo>
                  <a:cubicBezTo>
                    <a:pt x="0" y="20823"/>
                    <a:pt x="1494" y="21600"/>
                    <a:pt x="3125" y="21600"/>
                  </a:cubicBezTo>
                  <a:cubicBezTo>
                    <a:pt x="4891" y="21600"/>
                    <a:pt x="6249" y="20823"/>
                    <a:pt x="6249" y="19813"/>
                  </a:cubicBezTo>
                  <a:cubicBezTo>
                    <a:pt x="6249" y="4740"/>
                    <a:pt x="6249" y="4740"/>
                    <a:pt x="6249" y="4740"/>
                  </a:cubicBezTo>
                  <a:cubicBezTo>
                    <a:pt x="6249" y="4118"/>
                    <a:pt x="7200" y="3574"/>
                    <a:pt x="8423" y="3574"/>
                  </a:cubicBezTo>
                  <a:cubicBezTo>
                    <a:pt x="13177" y="3574"/>
                    <a:pt x="13177" y="3574"/>
                    <a:pt x="13177" y="3574"/>
                  </a:cubicBezTo>
                  <a:cubicBezTo>
                    <a:pt x="14400" y="3574"/>
                    <a:pt x="15351" y="4118"/>
                    <a:pt x="15351" y="4740"/>
                  </a:cubicBezTo>
                  <a:cubicBezTo>
                    <a:pt x="15351" y="19813"/>
                    <a:pt x="15351" y="19813"/>
                    <a:pt x="15351" y="19813"/>
                  </a:cubicBezTo>
                  <a:cubicBezTo>
                    <a:pt x="15351" y="20823"/>
                    <a:pt x="16709" y="21600"/>
                    <a:pt x="18475" y="21600"/>
                  </a:cubicBezTo>
                  <a:cubicBezTo>
                    <a:pt x="20106" y="21600"/>
                    <a:pt x="21600" y="20823"/>
                    <a:pt x="21600" y="19813"/>
                  </a:cubicBezTo>
                  <a:cubicBezTo>
                    <a:pt x="21600" y="4740"/>
                    <a:pt x="21600" y="4740"/>
                    <a:pt x="21600" y="4740"/>
                  </a:cubicBezTo>
                  <a:cubicBezTo>
                    <a:pt x="21600" y="2098"/>
                    <a:pt x="17796" y="0"/>
                    <a:pt x="131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02" name="Freeform 54"/>
            <p:cNvSpPr/>
            <p:nvPr/>
          </p:nvSpPr>
          <p:spPr>
            <a:xfrm>
              <a:off x="423277" y="-1"/>
              <a:ext cx="503316" cy="5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68" y="3512"/>
                  </a:moveTo>
                  <a:cubicBezTo>
                    <a:pt x="18768" y="3512"/>
                    <a:pt x="18768" y="3512"/>
                    <a:pt x="18768" y="3512"/>
                  </a:cubicBezTo>
                  <a:cubicBezTo>
                    <a:pt x="16729" y="1284"/>
                    <a:pt x="13821" y="0"/>
                    <a:pt x="10800" y="0"/>
                  </a:cubicBezTo>
                  <a:cubicBezTo>
                    <a:pt x="10762" y="0"/>
                    <a:pt x="10762" y="0"/>
                    <a:pt x="10762" y="0"/>
                  </a:cubicBezTo>
                  <a:cubicBezTo>
                    <a:pt x="7741" y="38"/>
                    <a:pt x="4834" y="1322"/>
                    <a:pt x="2832" y="3550"/>
                  </a:cubicBezTo>
                  <a:cubicBezTo>
                    <a:pt x="2832" y="3550"/>
                    <a:pt x="2832" y="3550"/>
                    <a:pt x="2832" y="3550"/>
                  </a:cubicBezTo>
                  <a:cubicBezTo>
                    <a:pt x="1020" y="5551"/>
                    <a:pt x="0" y="8119"/>
                    <a:pt x="0" y="10800"/>
                  </a:cubicBezTo>
                  <a:cubicBezTo>
                    <a:pt x="0" y="13481"/>
                    <a:pt x="982" y="16049"/>
                    <a:pt x="2794" y="18013"/>
                  </a:cubicBezTo>
                  <a:cubicBezTo>
                    <a:pt x="2794" y="18013"/>
                    <a:pt x="2794" y="18013"/>
                    <a:pt x="2794" y="18013"/>
                  </a:cubicBezTo>
                  <a:cubicBezTo>
                    <a:pt x="4796" y="20278"/>
                    <a:pt x="7703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3859" y="21600"/>
                    <a:pt x="16766" y="20316"/>
                    <a:pt x="18806" y="18050"/>
                  </a:cubicBezTo>
                  <a:cubicBezTo>
                    <a:pt x="20618" y="16049"/>
                    <a:pt x="21600" y="13481"/>
                    <a:pt x="21600" y="10800"/>
                  </a:cubicBezTo>
                  <a:cubicBezTo>
                    <a:pt x="21600" y="8119"/>
                    <a:pt x="20618" y="5513"/>
                    <a:pt x="18768" y="3512"/>
                  </a:cubicBezTo>
                  <a:close/>
                  <a:moveTo>
                    <a:pt x="7666" y="2303"/>
                  </a:moveTo>
                  <a:cubicBezTo>
                    <a:pt x="7666" y="2303"/>
                    <a:pt x="7666" y="2303"/>
                    <a:pt x="7666" y="2341"/>
                  </a:cubicBezTo>
                  <a:cubicBezTo>
                    <a:pt x="7590" y="2379"/>
                    <a:pt x="7552" y="2455"/>
                    <a:pt x="7477" y="2530"/>
                  </a:cubicBezTo>
                  <a:cubicBezTo>
                    <a:pt x="7477" y="2568"/>
                    <a:pt x="7439" y="2568"/>
                    <a:pt x="7439" y="2606"/>
                  </a:cubicBezTo>
                  <a:cubicBezTo>
                    <a:pt x="7364" y="2681"/>
                    <a:pt x="7326" y="2719"/>
                    <a:pt x="7288" y="2794"/>
                  </a:cubicBezTo>
                  <a:cubicBezTo>
                    <a:pt x="7250" y="2794"/>
                    <a:pt x="7250" y="2832"/>
                    <a:pt x="7213" y="2870"/>
                  </a:cubicBezTo>
                  <a:cubicBezTo>
                    <a:pt x="7175" y="2945"/>
                    <a:pt x="7137" y="2983"/>
                    <a:pt x="7099" y="3021"/>
                  </a:cubicBezTo>
                  <a:cubicBezTo>
                    <a:pt x="7062" y="3059"/>
                    <a:pt x="7024" y="3097"/>
                    <a:pt x="7024" y="3134"/>
                  </a:cubicBezTo>
                  <a:cubicBezTo>
                    <a:pt x="6986" y="3210"/>
                    <a:pt x="6948" y="3248"/>
                    <a:pt x="6910" y="3323"/>
                  </a:cubicBezTo>
                  <a:cubicBezTo>
                    <a:pt x="6873" y="3361"/>
                    <a:pt x="6835" y="3399"/>
                    <a:pt x="6797" y="3436"/>
                  </a:cubicBezTo>
                  <a:cubicBezTo>
                    <a:pt x="6759" y="3474"/>
                    <a:pt x="6722" y="3550"/>
                    <a:pt x="6684" y="3587"/>
                  </a:cubicBezTo>
                  <a:cubicBezTo>
                    <a:pt x="6684" y="3625"/>
                    <a:pt x="6646" y="3663"/>
                    <a:pt x="6608" y="3738"/>
                  </a:cubicBezTo>
                  <a:cubicBezTo>
                    <a:pt x="6571" y="3776"/>
                    <a:pt x="6533" y="3852"/>
                    <a:pt x="6495" y="3890"/>
                  </a:cubicBezTo>
                  <a:cubicBezTo>
                    <a:pt x="6495" y="3927"/>
                    <a:pt x="6457" y="3965"/>
                    <a:pt x="6420" y="4041"/>
                  </a:cubicBezTo>
                  <a:cubicBezTo>
                    <a:pt x="6382" y="4078"/>
                    <a:pt x="6382" y="4154"/>
                    <a:pt x="6344" y="4192"/>
                  </a:cubicBezTo>
                  <a:cubicBezTo>
                    <a:pt x="6306" y="4267"/>
                    <a:pt x="6269" y="4305"/>
                    <a:pt x="6269" y="4343"/>
                  </a:cubicBezTo>
                  <a:cubicBezTo>
                    <a:pt x="6231" y="4418"/>
                    <a:pt x="6193" y="4494"/>
                    <a:pt x="6155" y="4531"/>
                  </a:cubicBezTo>
                  <a:cubicBezTo>
                    <a:pt x="6117" y="4569"/>
                    <a:pt x="6117" y="4607"/>
                    <a:pt x="6080" y="4645"/>
                  </a:cubicBezTo>
                  <a:cubicBezTo>
                    <a:pt x="6080" y="4645"/>
                    <a:pt x="6080" y="4645"/>
                    <a:pt x="6080" y="4645"/>
                  </a:cubicBezTo>
                  <a:cubicBezTo>
                    <a:pt x="6042" y="4607"/>
                    <a:pt x="6004" y="4607"/>
                    <a:pt x="5966" y="4569"/>
                  </a:cubicBezTo>
                  <a:cubicBezTo>
                    <a:pt x="5891" y="4569"/>
                    <a:pt x="5815" y="4531"/>
                    <a:pt x="5740" y="4494"/>
                  </a:cubicBezTo>
                  <a:cubicBezTo>
                    <a:pt x="5664" y="4456"/>
                    <a:pt x="5627" y="4418"/>
                    <a:pt x="5589" y="4418"/>
                  </a:cubicBezTo>
                  <a:cubicBezTo>
                    <a:pt x="5513" y="4380"/>
                    <a:pt x="5438" y="4343"/>
                    <a:pt x="5362" y="4305"/>
                  </a:cubicBezTo>
                  <a:cubicBezTo>
                    <a:pt x="5324" y="4305"/>
                    <a:pt x="5287" y="4267"/>
                    <a:pt x="5249" y="4229"/>
                  </a:cubicBezTo>
                  <a:cubicBezTo>
                    <a:pt x="5173" y="4192"/>
                    <a:pt x="5098" y="4154"/>
                    <a:pt x="5060" y="4116"/>
                  </a:cubicBezTo>
                  <a:cubicBezTo>
                    <a:pt x="4985" y="4116"/>
                    <a:pt x="4947" y="4078"/>
                    <a:pt x="4909" y="4041"/>
                  </a:cubicBezTo>
                  <a:cubicBezTo>
                    <a:pt x="4871" y="4041"/>
                    <a:pt x="4871" y="4003"/>
                    <a:pt x="4834" y="4003"/>
                  </a:cubicBezTo>
                  <a:cubicBezTo>
                    <a:pt x="5664" y="3248"/>
                    <a:pt x="6646" y="2681"/>
                    <a:pt x="7666" y="2303"/>
                  </a:cubicBezTo>
                  <a:close/>
                  <a:moveTo>
                    <a:pt x="3625" y="5287"/>
                  </a:moveTo>
                  <a:cubicBezTo>
                    <a:pt x="3625" y="5287"/>
                    <a:pt x="3663" y="5324"/>
                    <a:pt x="3663" y="5324"/>
                  </a:cubicBezTo>
                  <a:cubicBezTo>
                    <a:pt x="3701" y="5362"/>
                    <a:pt x="3738" y="5362"/>
                    <a:pt x="3776" y="5400"/>
                  </a:cubicBezTo>
                  <a:cubicBezTo>
                    <a:pt x="3814" y="5400"/>
                    <a:pt x="3852" y="5438"/>
                    <a:pt x="3852" y="5438"/>
                  </a:cubicBezTo>
                  <a:cubicBezTo>
                    <a:pt x="3890" y="5476"/>
                    <a:pt x="3965" y="5513"/>
                    <a:pt x="4003" y="5513"/>
                  </a:cubicBezTo>
                  <a:cubicBezTo>
                    <a:pt x="4003" y="5551"/>
                    <a:pt x="4041" y="5551"/>
                    <a:pt x="4078" y="5589"/>
                  </a:cubicBezTo>
                  <a:cubicBezTo>
                    <a:pt x="4116" y="5589"/>
                    <a:pt x="4154" y="5627"/>
                    <a:pt x="4192" y="5627"/>
                  </a:cubicBezTo>
                  <a:cubicBezTo>
                    <a:pt x="4229" y="5664"/>
                    <a:pt x="4267" y="5664"/>
                    <a:pt x="4305" y="5702"/>
                  </a:cubicBezTo>
                  <a:cubicBezTo>
                    <a:pt x="4343" y="5702"/>
                    <a:pt x="4380" y="5740"/>
                    <a:pt x="4418" y="5778"/>
                  </a:cubicBezTo>
                  <a:cubicBezTo>
                    <a:pt x="4456" y="5778"/>
                    <a:pt x="4494" y="5778"/>
                    <a:pt x="4494" y="5815"/>
                  </a:cubicBezTo>
                  <a:cubicBezTo>
                    <a:pt x="4569" y="5853"/>
                    <a:pt x="4607" y="5853"/>
                    <a:pt x="4683" y="5891"/>
                  </a:cubicBezTo>
                  <a:cubicBezTo>
                    <a:pt x="4683" y="5891"/>
                    <a:pt x="4720" y="5929"/>
                    <a:pt x="4720" y="5929"/>
                  </a:cubicBezTo>
                  <a:cubicBezTo>
                    <a:pt x="4796" y="5966"/>
                    <a:pt x="4871" y="6004"/>
                    <a:pt x="4947" y="6042"/>
                  </a:cubicBezTo>
                  <a:cubicBezTo>
                    <a:pt x="4947" y="6042"/>
                    <a:pt x="4985" y="6042"/>
                    <a:pt x="5022" y="6080"/>
                  </a:cubicBezTo>
                  <a:cubicBezTo>
                    <a:pt x="5060" y="6080"/>
                    <a:pt x="5098" y="6117"/>
                    <a:pt x="5173" y="6117"/>
                  </a:cubicBezTo>
                  <a:cubicBezTo>
                    <a:pt x="5211" y="6155"/>
                    <a:pt x="5211" y="6155"/>
                    <a:pt x="5249" y="6155"/>
                  </a:cubicBezTo>
                  <a:cubicBezTo>
                    <a:pt x="5287" y="6193"/>
                    <a:pt x="5324" y="6231"/>
                    <a:pt x="5400" y="6231"/>
                  </a:cubicBezTo>
                  <a:cubicBezTo>
                    <a:pt x="5400" y="6231"/>
                    <a:pt x="5400" y="6231"/>
                    <a:pt x="5400" y="6231"/>
                  </a:cubicBezTo>
                  <a:cubicBezTo>
                    <a:pt x="5400" y="6269"/>
                    <a:pt x="5400" y="6269"/>
                    <a:pt x="5400" y="6269"/>
                  </a:cubicBezTo>
                  <a:cubicBezTo>
                    <a:pt x="5362" y="6420"/>
                    <a:pt x="5324" y="6533"/>
                    <a:pt x="5287" y="6684"/>
                  </a:cubicBezTo>
                  <a:cubicBezTo>
                    <a:pt x="5287" y="6684"/>
                    <a:pt x="5249" y="6684"/>
                    <a:pt x="5249" y="6722"/>
                  </a:cubicBezTo>
                  <a:cubicBezTo>
                    <a:pt x="5211" y="6835"/>
                    <a:pt x="5211" y="6948"/>
                    <a:pt x="5173" y="7062"/>
                  </a:cubicBezTo>
                  <a:cubicBezTo>
                    <a:pt x="5136" y="7099"/>
                    <a:pt x="5136" y="7137"/>
                    <a:pt x="5136" y="7175"/>
                  </a:cubicBezTo>
                  <a:cubicBezTo>
                    <a:pt x="5098" y="7288"/>
                    <a:pt x="5098" y="7401"/>
                    <a:pt x="5060" y="7515"/>
                  </a:cubicBezTo>
                  <a:cubicBezTo>
                    <a:pt x="5060" y="7552"/>
                    <a:pt x="5022" y="7552"/>
                    <a:pt x="5022" y="7590"/>
                  </a:cubicBezTo>
                  <a:cubicBezTo>
                    <a:pt x="4985" y="7741"/>
                    <a:pt x="4985" y="7892"/>
                    <a:pt x="4947" y="8006"/>
                  </a:cubicBezTo>
                  <a:cubicBezTo>
                    <a:pt x="4947" y="8043"/>
                    <a:pt x="4947" y="8081"/>
                    <a:pt x="4947" y="8119"/>
                  </a:cubicBezTo>
                  <a:cubicBezTo>
                    <a:pt x="4909" y="8194"/>
                    <a:pt x="4909" y="8308"/>
                    <a:pt x="4871" y="8421"/>
                  </a:cubicBezTo>
                  <a:cubicBezTo>
                    <a:pt x="4871" y="8459"/>
                    <a:pt x="4871" y="8534"/>
                    <a:pt x="4871" y="8572"/>
                  </a:cubicBezTo>
                  <a:cubicBezTo>
                    <a:pt x="4834" y="8685"/>
                    <a:pt x="4834" y="8799"/>
                    <a:pt x="4796" y="8912"/>
                  </a:cubicBezTo>
                  <a:cubicBezTo>
                    <a:pt x="4796" y="8950"/>
                    <a:pt x="4796" y="8950"/>
                    <a:pt x="4796" y="8987"/>
                  </a:cubicBezTo>
                  <a:cubicBezTo>
                    <a:pt x="4758" y="9138"/>
                    <a:pt x="4758" y="9290"/>
                    <a:pt x="4758" y="9403"/>
                  </a:cubicBezTo>
                  <a:cubicBezTo>
                    <a:pt x="4758" y="9441"/>
                    <a:pt x="4758" y="9478"/>
                    <a:pt x="4758" y="9516"/>
                  </a:cubicBezTo>
                  <a:cubicBezTo>
                    <a:pt x="4720" y="9629"/>
                    <a:pt x="4720" y="9743"/>
                    <a:pt x="4720" y="9856"/>
                  </a:cubicBezTo>
                  <a:cubicBezTo>
                    <a:pt x="4720" y="9894"/>
                    <a:pt x="4720" y="9931"/>
                    <a:pt x="4720" y="9931"/>
                  </a:cubicBezTo>
                  <a:cubicBezTo>
                    <a:pt x="1775" y="9931"/>
                    <a:pt x="1775" y="9931"/>
                    <a:pt x="1775" y="9931"/>
                  </a:cubicBezTo>
                  <a:cubicBezTo>
                    <a:pt x="1964" y="8232"/>
                    <a:pt x="2568" y="6646"/>
                    <a:pt x="3625" y="5287"/>
                  </a:cubicBezTo>
                  <a:close/>
                  <a:moveTo>
                    <a:pt x="4683" y="15634"/>
                  </a:moveTo>
                  <a:cubicBezTo>
                    <a:pt x="4607" y="15671"/>
                    <a:pt x="4531" y="15709"/>
                    <a:pt x="4456" y="15747"/>
                  </a:cubicBezTo>
                  <a:cubicBezTo>
                    <a:pt x="4456" y="15747"/>
                    <a:pt x="4418" y="15785"/>
                    <a:pt x="4380" y="15785"/>
                  </a:cubicBezTo>
                  <a:cubicBezTo>
                    <a:pt x="4343" y="15822"/>
                    <a:pt x="4305" y="15860"/>
                    <a:pt x="4267" y="15860"/>
                  </a:cubicBezTo>
                  <a:cubicBezTo>
                    <a:pt x="4229" y="15898"/>
                    <a:pt x="4192" y="15898"/>
                    <a:pt x="4154" y="15936"/>
                  </a:cubicBezTo>
                  <a:cubicBezTo>
                    <a:pt x="4116" y="15936"/>
                    <a:pt x="4078" y="15973"/>
                    <a:pt x="4041" y="15973"/>
                  </a:cubicBezTo>
                  <a:cubicBezTo>
                    <a:pt x="4003" y="16011"/>
                    <a:pt x="3965" y="16011"/>
                    <a:pt x="3965" y="16049"/>
                  </a:cubicBezTo>
                  <a:cubicBezTo>
                    <a:pt x="3927" y="16087"/>
                    <a:pt x="3852" y="16087"/>
                    <a:pt x="3814" y="16124"/>
                  </a:cubicBezTo>
                  <a:cubicBezTo>
                    <a:pt x="3814" y="16124"/>
                    <a:pt x="3776" y="16162"/>
                    <a:pt x="3738" y="16162"/>
                  </a:cubicBezTo>
                  <a:cubicBezTo>
                    <a:pt x="3701" y="16200"/>
                    <a:pt x="3663" y="16238"/>
                    <a:pt x="3625" y="16238"/>
                  </a:cubicBezTo>
                  <a:cubicBezTo>
                    <a:pt x="3625" y="16276"/>
                    <a:pt x="3587" y="16276"/>
                    <a:pt x="3587" y="16276"/>
                  </a:cubicBezTo>
                  <a:cubicBezTo>
                    <a:pt x="2568" y="14954"/>
                    <a:pt x="1964" y="13330"/>
                    <a:pt x="1775" y="11669"/>
                  </a:cubicBezTo>
                  <a:cubicBezTo>
                    <a:pt x="4720" y="11669"/>
                    <a:pt x="4720" y="11669"/>
                    <a:pt x="4720" y="11669"/>
                  </a:cubicBezTo>
                  <a:cubicBezTo>
                    <a:pt x="4720" y="11706"/>
                    <a:pt x="4720" y="11706"/>
                    <a:pt x="4720" y="11744"/>
                  </a:cubicBezTo>
                  <a:cubicBezTo>
                    <a:pt x="4720" y="11857"/>
                    <a:pt x="4720" y="11971"/>
                    <a:pt x="4758" y="12084"/>
                  </a:cubicBezTo>
                  <a:cubicBezTo>
                    <a:pt x="4758" y="12122"/>
                    <a:pt x="4758" y="12159"/>
                    <a:pt x="4758" y="12197"/>
                  </a:cubicBezTo>
                  <a:cubicBezTo>
                    <a:pt x="4758" y="12310"/>
                    <a:pt x="4758" y="12462"/>
                    <a:pt x="4796" y="12613"/>
                  </a:cubicBezTo>
                  <a:cubicBezTo>
                    <a:pt x="4796" y="12650"/>
                    <a:pt x="4796" y="12650"/>
                    <a:pt x="4796" y="12688"/>
                  </a:cubicBezTo>
                  <a:cubicBezTo>
                    <a:pt x="4834" y="12801"/>
                    <a:pt x="4834" y="12915"/>
                    <a:pt x="4834" y="13028"/>
                  </a:cubicBezTo>
                  <a:cubicBezTo>
                    <a:pt x="4871" y="13066"/>
                    <a:pt x="4871" y="13103"/>
                    <a:pt x="4871" y="13141"/>
                  </a:cubicBezTo>
                  <a:cubicBezTo>
                    <a:pt x="4871" y="13255"/>
                    <a:pt x="4909" y="13368"/>
                    <a:pt x="4909" y="13481"/>
                  </a:cubicBezTo>
                  <a:cubicBezTo>
                    <a:pt x="4909" y="13519"/>
                    <a:pt x="4947" y="13557"/>
                    <a:pt x="4947" y="13557"/>
                  </a:cubicBezTo>
                  <a:cubicBezTo>
                    <a:pt x="4947" y="13708"/>
                    <a:pt x="4985" y="13821"/>
                    <a:pt x="5022" y="13972"/>
                  </a:cubicBezTo>
                  <a:cubicBezTo>
                    <a:pt x="5022" y="14010"/>
                    <a:pt x="5022" y="14048"/>
                    <a:pt x="5060" y="14085"/>
                  </a:cubicBezTo>
                  <a:cubicBezTo>
                    <a:pt x="5060" y="14161"/>
                    <a:pt x="5098" y="14274"/>
                    <a:pt x="5136" y="14387"/>
                  </a:cubicBezTo>
                  <a:cubicBezTo>
                    <a:pt x="5136" y="14425"/>
                    <a:pt x="5136" y="14463"/>
                    <a:pt x="5136" y="14501"/>
                  </a:cubicBezTo>
                  <a:cubicBezTo>
                    <a:pt x="5173" y="14614"/>
                    <a:pt x="5211" y="14727"/>
                    <a:pt x="5249" y="14841"/>
                  </a:cubicBezTo>
                  <a:cubicBezTo>
                    <a:pt x="5249" y="14841"/>
                    <a:pt x="5249" y="14878"/>
                    <a:pt x="5249" y="14878"/>
                  </a:cubicBezTo>
                  <a:cubicBezTo>
                    <a:pt x="5287" y="15029"/>
                    <a:pt x="5324" y="15143"/>
                    <a:pt x="5362" y="15294"/>
                  </a:cubicBezTo>
                  <a:cubicBezTo>
                    <a:pt x="5400" y="15294"/>
                    <a:pt x="5400" y="15294"/>
                    <a:pt x="5400" y="15294"/>
                  </a:cubicBezTo>
                  <a:cubicBezTo>
                    <a:pt x="5400" y="15331"/>
                    <a:pt x="5362" y="15331"/>
                    <a:pt x="5362" y="15331"/>
                  </a:cubicBezTo>
                  <a:cubicBezTo>
                    <a:pt x="5324" y="15331"/>
                    <a:pt x="5287" y="15369"/>
                    <a:pt x="5211" y="15369"/>
                  </a:cubicBezTo>
                  <a:cubicBezTo>
                    <a:pt x="5211" y="15407"/>
                    <a:pt x="5173" y="15407"/>
                    <a:pt x="5136" y="15407"/>
                  </a:cubicBezTo>
                  <a:cubicBezTo>
                    <a:pt x="5098" y="15445"/>
                    <a:pt x="5022" y="15483"/>
                    <a:pt x="4985" y="15483"/>
                  </a:cubicBezTo>
                  <a:cubicBezTo>
                    <a:pt x="4947" y="15520"/>
                    <a:pt x="4947" y="15520"/>
                    <a:pt x="4909" y="15520"/>
                  </a:cubicBezTo>
                  <a:cubicBezTo>
                    <a:pt x="4834" y="15558"/>
                    <a:pt x="4758" y="15596"/>
                    <a:pt x="4683" y="15634"/>
                  </a:cubicBezTo>
                  <a:cubicBezTo>
                    <a:pt x="4683" y="15634"/>
                    <a:pt x="4683" y="15634"/>
                    <a:pt x="4683" y="15634"/>
                  </a:cubicBezTo>
                  <a:close/>
                  <a:moveTo>
                    <a:pt x="4796" y="17559"/>
                  </a:moveTo>
                  <a:cubicBezTo>
                    <a:pt x="4796" y="17559"/>
                    <a:pt x="4834" y="17522"/>
                    <a:pt x="4871" y="17522"/>
                  </a:cubicBezTo>
                  <a:cubicBezTo>
                    <a:pt x="4909" y="17484"/>
                    <a:pt x="4947" y="17446"/>
                    <a:pt x="5022" y="17446"/>
                  </a:cubicBezTo>
                  <a:cubicBezTo>
                    <a:pt x="5060" y="17408"/>
                    <a:pt x="5136" y="17371"/>
                    <a:pt x="5211" y="17333"/>
                  </a:cubicBezTo>
                  <a:cubicBezTo>
                    <a:pt x="5249" y="17295"/>
                    <a:pt x="5287" y="17257"/>
                    <a:pt x="5362" y="17257"/>
                  </a:cubicBezTo>
                  <a:cubicBezTo>
                    <a:pt x="5400" y="17220"/>
                    <a:pt x="5476" y="17182"/>
                    <a:pt x="5551" y="17144"/>
                  </a:cubicBezTo>
                  <a:cubicBezTo>
                    <a:pt x="5589" y="17106"/>
                    <a:pt x="5664" y="17106"/>
                    <a:pt x="5702" y="17069"/>
                  </a:cubicBezTo>
                  <a:cubicBezTo>
                    <a:pt x="5778" y="17031"/>
                    <a:pt x="5853" y="16993"/>
                    <a:pt x="5929" y="16955"/>
                  </a:cubicBezTo>
                  <a:cubicBezTo>
                    <a:pt x="5966" y="16955"/>
                    <a:pt x="6004" y="16955"/>
                    <a:pt x="6042" y="16917"/>
                  </a:cubicBezTo>
                  <a:cubicBezTo>
                    <a:pt x="6042" y="16917"/>
                    <a:pt x="6042" y="16917"/>
                    <a:pt x="6080" y="16917"/>
                  </a:cubicBezTo>
                  <a:cubicBezTo>
                    <a:pt x="6080" y="16917"/>
                    <a:pt x="6080" y="16917"/>
                    <a:pt x="6080" y="16917"/>
                  </a:cubicBezTo>
                  <a:cubicBezTo>
                    <a:pt x="6117" y="17031"/>
                    <a:pt x="6193" y="17144"/>
                    <a:pt x="6231" y="17257"/>
                  </a:cubicBezTo>
                  <a:cubicBezTo>
                    <a:pt x="6231" y="17257"/>
                    <a:pt x="6269" y="17257"/>
                    <a:pt x="6269" y="17295"/>
                  </a:cubicBezTo>
                  <a:cubicBezTo>
                    <a:pt x="6306" y="17371"/>
                    <a:pt x="6382" y="17484"/>
                    <a:pt x="6420" y="17597"/>
                  </a:cubicBezTo>
                  <a:cubicBezTo>
                    <a:pt x="6457" y="17597"/>
                    <a:pt x="6457" y="17597"/>
                    <a:pt x="6457" y="17597"/>
                  </a:cubicBezTo>
                  <a:cubicBezTo>
                    <a:pt x="6495" y="17710"/>
                    <a:pt x="6571" y="17824"/>
                    <a:pt x="6646" y="17937"/>
                  </a:cubicBezTo>
                  <a:cubicBezTo>
                    <a:pt x="6646" y="17937"/>
                    <a:pt x="6646" y="17937"/>
                    <a:pt x="6646" y="17937"/>
                  </a:cubicBezTo>
                  <a:cubicBezTo>
                    <a:pt x="6722" y="18050"/>
                    <a:pt x="6759" y="18126"/>
                    <a:pt x="6835" y="18239"/>
                  </a:cubicBezTo>
                  <a:cubicBezTo>
                    <a:pt x="6835" y="18239"/>
                    <a:pt x="6835" y="18239"/>
                    <a:pt x="6873" y="18239"/>
                  </a:cubicBezTo>
                  <a:cubicBezTo>
                    <a:pt x="6910" y="18352"/>
                    <a:pt x="6986" y="18428"/>
                    <a:pt x="7024" y="18503"/>
                  </a:cubicBezTo>
                  <a:cubicBezTo>
                    <a:pt x="7062" y="18503"/>
                    <a:pt x="7062" y="18541"/>
                    <a:pt x="7062" y="18541"/>
                  </a:cubicBezTo>
                  <a:cubicBezTo>
                    <a:pt x="7137" y="18617"/>
                    <a:pt x="7175" y="18692"/>
                    <a:pt x="7250" y="18806"/>
                  </a:cubicBezTo>
                  <a:cubicBezTo>
                    <a:pt x="7250" y="18806"/>
                    <a:pt x="7250" y="18806"/>
                    <a:pt x="7250" y="18806"/>
                  </a:cubicBezTo>
                  <a:cubicBezTo>
                    <a:pt x="7326" y="18881"/>
                    <a:pt x="7401" y="18994"/>
                    <a:pt x="7477" y="19070"/>
                  </a:cubicBezTo>
                  <a:cubicBezTo>
                    <a:pt x="7477" y="19070"/>
                    <a:pt x="7477" y="19070"/>
                    <a:pt x="7477" y="19070"/>
                  </a:cubicBezTo>
                  <a:cubicBezTo>
                    <a:pt x="7552" y="19145"/>
                    <a:pt x="7628" y="19221"/>
                    <a:pt x="7666" y="19297"/>
                  </a:cubicBezTo>
                  <a:cubicBezTo>
                    <a:pt x="7666" y="19297"/>
                    <a:pt x="7666" y="19297"/>
                    <a:pt x="7666" y="19297"/>
                  </a:cubicBezTo>
                  <a:cubicBezTo>
                    <a:pt x="6608" y="18919"/>
                    <a:pt x="5627" y="18315"/>
                    <a:pt x="4796" y="17559"/>
                  </a:cubicBezTo>
                  <a:close/>
                  <a:moveTo>
                    <a:pt x="9894" y="19070"/>
                  </a:moveTo>
                  <a:cubicBezTo>
                    <a:pt x="9894" y="19070"/>
                    <a:pt x="9894" y="19070"/>
                    <a:pt x="9894" y="19070"/>
                  </a:cubicBezTo>
                  <a:cubicBezTo>
                    <a:pt x="9856" y="19032"/>
                    <a:pt x="9856" y="19032"/>
                    <a:pt x="9818" y="19032"/>
                  </a:cubicBezTo>
                  <a:cubicBezTo>
                    <a:pt x="9780" y="18994"/>
                    <a:pt x="9780" y="18957"/>
                    <a:pt x="9743" y="18919"/>
                  </a:cubicBezTo>
                  <a:cubicBezTo>
                    <a:pt x="9705" y="18919"/>
                    <a:pt x="9705" y="18881"/>
                    <a:pt x="9667" y="18881"/>
                  </a:cubicBezTo>
                  <a:cubicBezTo>
                    <a:pt x="9667" y="18843"/>
                    <a:pt x="9629" y="18843"/>
                    <a:pt x="9592" y="18806"/>
                  </a:cubicBezTo>
                  <a:cubicBezTo>
                    <a:pt x="9592" y="18768"/>
                    <a:pt x="9554" y="18768"/>
                    <a:pt x="9554" y="18730"/>
                  </a:cubicBezTo>
                  <a:cubicBezTo>
                    <a:pt x="9516" y="18730"/>
                    <a:pt x="9478" y="18692"/>
                    <a:pt x="9441" y="18655"/>
                  </a:cubicBezTo>
                  <a:cubicBezTo>
                    <a:pt x="9441" y="18655"/>
                    <a:pt x="9403" y="18617"/>
                    <a:pt x="9403" y="18617"/>
                  </a:cubicBezTo>
                  <a:cubicBezTo>
                    <a:pt x="9365" y="18579"/>
                    <a:pt x="9327" y="18541"/>
                    <a:pt x="9290" y="18503"/>
                  </a:cubicBezTo>
                  <a:cubicBezTo>
                    <a:pt x="9290" y="18503"/>
                    <a:pt x="9252" y="18466"/>
                    <a:pt x="9252" y="18466"/>
                  </a:cubicBezTo>
                  <a:cubicBezTo>
                    <a:pt x="9214" y="18428"/>
                    <a:pt x="9176" y="18390"/>
                    <a:pt x="9138" y="18352"/>
                  </a:cubicBezTo>
                  <a:cubicBezTo>
                    <a:pt x="9138" y="18315"/>
                    <a:pt x="9101" y="18315"/>
                    <a:pt x="9101" y="18277"/>
                  </a:cubicBezTo>
                  <a:cubicBezTo>
                    <a:pt x="9063" y="18239"/>
                    <a:pt x="8987" y="18164"/>
                    <a:pt x="8950" y="18126"/>
                  </a:cubicBezTo>
                  <a:cubicBezTo>
                    <a:pt x="8950" y="18126"/>
                    <a:pt x="8950" y="18126"/>
                    <a:pt x="8950" y="18126"/>
                  </a:cubicBezTo>
                  <a:cubicBezTo>
                    <a:pt x="8874" y="18050"/>
                    <a:pt x="8836" y="18013"/>
                    <a:pt x="8799" y="17937"/>
                  </a:cubicBezTo>
                  <a:cubicBezTo>
                    <a:pt x="8799" y="17937"/>
                    <a:pt x="8761" y="17899"/>
                    <a:pt x="8761" y="17899"/>
                  </a:cubicBezTo>
                  <a:cubicBezTo>
                    <a:pt x="8723" y="17862"/>
                    <a:pt x="8685" y="17786"/>
                    <a:pt x="8648" y="17748"/>
                  </a:cubicBezTo>
                  <a:cubicBezTo>
                    <a:pt x="8610" y="17748"/>
                    <a:pt x="8610" y="17710"/>
                    <a:pt x="8572" y="17673"/>
                  </a:cubicBezTo>
                  <a:cubicBezTo>
                    <a:pt x="8572" y="17635"/>
                    <a:pt x="8534" y="17597"/>
                    <a:pt x="8497" y="17559"/>
                  </a:cubicBezTo>
                  <a:cubicBezTo>
                    <a:pt x="8497" y="17522"/>
                    <a:pt x="8459" y="17522"/>
                    <a:pt x="8421" y="17484"/>
                  </a:cubicBezTo>
                  <a:cubicBezTo>
                    <a:pt x="8421" y="17446"/>
                    <a:pt x="8383" y="17408"/>
                    <a:pt x="8345" y="17371"/>
                  </a:cubicBezTo>
                  <a:cubicBezTo>
                    <a:pt x="8308" y="17333"/>
                    <a:pt x="8308" y="17295"/>
                    <a:pt x="8270" y="17257"/>
                  </a:cubicBezTo>
                  <a:cubicBezTo>
                    <a:pt x="8270" y="17220"/>
                    <a:pt x="8232" y="17182"/>
                    <a:pt x="8194" y="17144"/>
                  </a:cubicBezTo>
                  <a:cubicBezTo>
                    <a:pt x="8194" y="17106"/>
                    <a:pt x="8157" y="17069"/>
                    <a:pt x="8157" y="17069"/>
                  </a:cubicBezTo>
                  <a:cubicBezTo>
                    <a:pt x="8119" y="16993"/>
                    <a:pt x="8081" y="16955"/>
                    <a:pt x="8043" y="16917"/>
                  </a:cubicBezTo>
                  <a:cubicBezTo>
                    <a:pt x="8043" y="16880"/>
                    <a:pt x="8006" y="16842"/>
                    <a:pt x="8006" y="16842"/>
                  </a:cubicBezTo>
                  <a:cubicBezTo>
                    <a:pt x="7968" y="16766"/>
                    <a:pt x="7892" y="16691"/>
                    <a:pt x="7855" y="16578"/>
                  </a:cubicBezTo>
                  <a:cubicBezTo>
                    <a:pt x="7855" y="16578"/>
                    <a:pt x="7855" y="16578"/>
                    <a:pt x="7855" y="16578"/>
                  </a:cubicBezTo>
                  <a:cubicBezTo>
                    <a:pt x="7817" y="16502"/>
                    <a:pt x="7779" y="16427"/>
                    <a:pt x="7741" y="16351"/>
                  </a:cubicBezTo>
                  <a:cubicBezTo>
                    <a:pt x="7741" y="16351"/>
                    <a:pt x="7779" y="16351"/>
                    <a:pt x="7779" y="16351"/>
                  </a:cubicBezTo>
                  <a:cubicBezTo>
                    <a:pt x="7855" y="16313"/>
                    <a:pt x="7930" y="16313"/>
                    <a:pt x="7968" y="16313"/>
                  </a:cubicBezTo>
                  <a:cubicBezTo>
                    <a:pt x="8006" y="16276"/>
                    <a:pt x="8043" y="16276"/>
                    <a:pt x="8081" y="16276"/>
                  </a:cubicBezTo>
                  <a:cubicBezTo>
                    <a:pt x="8119" y="16276"/>
                    <a:pt x="8157" y="16276"/>
                    <a:pt x="8232" y="16238"/>
                  </a:cubicBezTo>
                  <a:cubicBezTo>
                    <a:pt x="8270" y="16238"/>
                    <a:pt x="8308" y="16238"/>
                    <a:pt x="8345" y="16238"/>
                  </a:cubicBezTo>
                  <a:cubicBezTo>
                    <a:pt x="8383" y="16200"/>
                    <a:pt x="8421" y="16200"/>
                    <a:pt x="8497" y="16200"/>
                  </a:cubicBezTo>
                  <a:cubicBezTo>
                    <a:pt x="8534" y="16200"/>
                    <a:pt x="8572" y="16200"/>
                    <a:pt x="8610" y="16200"/>
                  </a:cubicBezTo>
                  <a:cubicBezTo>
                    <a:pt x="8648" y="16162"/>
                    <a:pt x="8685" y="16162"/>
                    <a:pt x="8761" y="16162"/>
                  </a:cubicBezTo>
                  <a:cubicBezTo>
                    <a:pt x="8799" y="16162"/>
                    <a:pt x="8836" y="16162"/>
                    <a:pt x="8874" y="16124"/>
                  </a:cubicBezTo>
                  <a:cubicBezTo>
                    <a:pt x="8912" y="16124"/>
                    <a:pt x="8950" y="16124"/>
                    <a:pt x="8987" y="16124"/>
                  </a:cubicBezTo>
                  <a:cubicBezTo>
                    <a:pt x="9025" y="16124"/>
                    <a:pt x="9063" y="16124"/>
                    <a:pt x="9138" y="16087"/>
                  </a:cubicBezTo>
                  <a:cubicBezTo>
                    <a:pt x="9176" y="16087"/>
                    <a:pt x="9214" y="16087"/>
                    <a:pt x="9290" y="16087"/>
                  </a:cubicBezTo>
                  <a:cubicBezTo>
                    <a:pt x="9327" y="16087"/>
                    <a:pt x="9327" y="16087"/>
                    <a:pt x="9403" y="16087"/>
                  </a:cubicBezTo>
                  <a:cubicBezTo>
                    <a:pt x="9441" y="16087"/>
                    <a:pt x="9478" y="16049"/>
                    <a:pt x="9554" y="16049"/>
                  </a:cubicBezTo>
                  <a:cubicBezTo>
                    <a:pt x="9592" y="16049"/>
                    <a:pt x="9629" y="16049"/>
                    <a:pt x="9667" y="16049"/>
                  </a:cubicBezTo>
                  <a:cubicBezTo>
                    <a:pt x="9705" y="16049"/>
                    <a:pt x="9743" y="16049"/>
                    <a:pt x="9818" y="16049"/>
                  </a:cubicBezTo>
                  <a:cubicBezTo>
                    <a:pt x="9856" y="16049"/>
                    <a:pt x="9856" y="16049"/>
                    <a:pt x="9894" y="16049"/>
                  </a:cubicBezTo>
                  <a:lnTo>
                    <a:pt x="9894" y="19070"/>
                  </a:lnTo>
                  <a:close/>
                  <a:moveTo>
                    <a:pt x="9894" y="14312"/>
                  </a:moveTo>
                  <a:cubicBezTo>
                    <a:pt x="9894" y="14312"/>
                    <a:pt x="9894" y="14312"/>
                    <a:pt x="9856" y="14312"/>
                  </a:cubicBezTo>
                  <a:cubicBezTo>
                    <a:pt x="9780" y="14312"/>
                    <a:pt x="9667" y="14312"/>
                    <a:pt x="9554" y="14312"/>
                  </a:cubicBezTo>
                  <a:cubicBezTo>
                    <a:pt x="9516" y="14312"/>
                    <a:pt x="9478" y="14312"/>
                    <a:pt x="9441" y="14312"/>
                  </a:cubicBezTo>
                  <a:cubicBezTo>
                    <a:pt x="9365" y="14350"/>
                    <a:pt x="9290" y="14350"/>
                    <a:pt x="9214" y="14350"/>
                  </a:cubicBezTo>
                  <a:cubicBezTo>
                    <a:pt x="9176" y="14350"/>
                    <a:pt x="9138" y="14350"/>
                    <a:pt x="9063" y="14350"/>
                  </a:cubicBezTo>
                  <a:cubicBezTo>
                    <a:pt x="9025" y="14387"/>
                    <a:pt x="8950" y="14387"/>
                    <a:pt x="8874" y="14387"/>
                  </a:cubicBezTo>
                  <a:cubicBezTo>
                    <a:pt x="8836" y="14387"/>
                    <a:pt x="8799" y="14387"/>
                    <a:pt x="8761" y="14387"/>
                  </a:cubicBezTo>
                  <a:cubicBezTo>
                    <a:pt x="8648" y="14425"/>
                    <a:pt x="8572" y="14425"/>
                    <a:pt x="8459" y="14425"/>
                  </a:cubicBezTo>
                  <a:cubicBezTo>
                    <a:pt x="8459" y="14463"/>
                    <a:pt x="8421" y="14463"/>
                    <a:pt x="8421" y="14463"/>
                  </a:cubicBezTo>
                  <a:cubicBezTo>
                    <a:pt x="8308" y="14463"/>
                    <a:pt x="8194" y="14501"/>
                    <a:pt x="8081" y="14501"/>
                  </a:cubicBezTo>
                  <a:cubicBezTo>
                    <a:pt x="8081" y="14501"/>
                    <a:pt x="8043" y="14501"/>
                    <a:pt x="8006" y="14538"/>
                  </a:cubicBezTo>
                  <a:cubicBezTo>
                    <a:pt x="7930" y="14538"/>
                    <a:pt x="7855" y="14538"/>
                    <a:pt x="7779" y="14576"/>
                  </a:cubicBezTo>
                  <a:cubicBezTo>
                    <a:pt x="7741" y="14576"/>
                    <a:pt x="7703" y="14576"/>
                    <a:pt x="7666" y="14576"/>
                  </a:cubicBezTo>
                  <a:cubicBezTo>
                    <a:pt x="7590" y="14614"/>
                    <a:pt x="7515" y="14614"/>
                    <a:pt x="7439" y="14652"/>
                  </a:cubicBezTo>
                  <a:cubicBezTo>
                    <a:pt x="7401" y="14652"/>
                    <a:pt x="7364" y="14652"/>
                    <a:pt x="7326" y="14652"/>
                  </a:cubicBezTo>
                  <a:cubicBezTo>
                    <a:pt x="7250" y="14690"/>
                    <a:pt x="7137" y="14727"/>
                    <a:pt x="7062" y="14727"/>
                  </a:cubicBezTo>
                  <a:cubicBezTo>
                    <a:pt x="7062" y="14727"/>
                    <a:pt x="7024" y="14727"/>
                    <a:pt x="7024" y="14765"/>
                  </a:cubicBezTo>
                  <a:cubicBezTo>
                    <a:pt x="7024" y="14727"/>
                    <a:pt x="7024" y="14727"/>
                    <a:pt x="7024" y="14727"/>
                  </a:cubicBezTo>
                  <a:cubicBezTo>
                    <a:pt x="6986" y="14614"/>
                    <a:pt x="6948" y="14501"/>
                    <a:pt x="6910" y="14387"/>
                  </a:cubicBezTo>
                  <a:cubicBezTo>
                    <a:pt x="6910" y="14387"/>
                    <a:pt x="6910" y="14350"/>
                    <a:pt x="6910" y="14350"/>
                  </a:cubicBezTo>
                  <a:cubicBezTo>
                    <a:pt x="6873" y="14274"/>
                    <a:pt x="6835" y="14161"/>
                    <a:pt x="6835" y="14048"/>
                  </a:cubicBezTo>
                  <a:cubicBezTo>
                    <a:pt x="6797" y="14010"/>
                    <a:pt x="6797" y="13972"/>
                    <a:pt x="6797" y="13972"/>
                  </a:cubicBezTo>
                  <a:cubicBezTo>
                    <a:pt x="6797" y="13859"/>
                    <a:pt x="6759" y="13783"/>
                    <a:pt x="6722" y="13708"/>
                  </a:cubicBezTo>
                  <a:cubicBezTo>
                    <a:pt x="6722" y="13670"/>
                    <a:pt x="6722" y="13632"/>
                    <a:pt x="6722" y="13594"/>
                  </a:cubicBezTo>
                  <a:cubicBezTo>
                    <a:pt x="6684" y="13481"/>
                    <a:pt x="6684" y="13368"/>
                    <a:pt x="6646" y="13255"/>
                  </a:cubicBezTo>
                  <a:cubicBezTo>
                    <a:pt x="6646" y="13255"/>
                    <a:pt x="6646" y="13255"/>
                    <a:pt x="6646" y="13255"/>
                  </a:cubicBezTo>
                  <a:cubicBezTo>
                    <a:pt x="6608" y="13141"/>
                    <a:pt x="6608" y="13028"/>
                    <a:pt x="6571" y="12915"/>
                  </a:cubicBezTo>
                  <a:cubicBezTo>
                    <a:pt x="6571" y="12877"/>
                    <a:pt x="6571" y="12839"/>
                    <a:pt x="6571" y="12801"/>
                  </a:cubicBezTo>
                  <a:cubicBezTo>
                    <a:pt x="6571" y="12726"/>
                    <a:pt x="6533" y="12650"/>
                    <a:pt x="6533" y="12537"/>
                  </a:cubicBezTo>
                  <a:cubicBezTo>
                    <a:pt x="6533" y="12499"/>
                    <a:pt x="6533" y="12462"/>
                    <a:pt x="6533" y="12424"/>
                  </a:cubicBezTo>
                  <a:cubicBezTo>
                    <a:pt x="6495" y="12348"/>
                    <a:pt x="6495" y="12235"/>
                    <a:pt x="6495" y="12122"/>
                  </a:cubicBezTo>
                  <a:cubicBezTo>
                    <a:pt x="6495" y="12122"/>
                    <a:pt x="6495" y="12084"/>
                    <a:pt x="6495" y="12084"/>
                  </a:cubicBezTo>
                  <a:cubicBezTo>
                    <a:pt x="6457" y="11933"/>
                    <a:pt x="6457" y="11820"/>
                    <a:pt x="6457" y="11706"/>
                  </a:cubicBezTo>
                  <a:cubicBezTo>
                    <a:pt x="6457" y="11706"/>
                    <a:pt x="6457" y="11669"/>
                    <a:pt x="6457" y="11669"/>
                  </a:cubicBezTo>
                  <a:cubicBezTo>
                    <a:pt x="9894" y="11669"/>
                    <a:pt x="9894" y="11669"/>
                    <a:pt x="9894" y="11669"/>
                  </a:cubicBezTo>
                  <a:lnTo>
                    <a:pt x="9894" y="14312"/>
                  </a:lnTo>
                  <a:close/>
                  <a:moveTo>
                    <a:pt x="9894" y="9931"/>
                  </a:moveTo>
                  <a:cubicBezTo>
                    <a:pt x="6457" y="9931"/>
                    <a:pt x="6457" y="9931"/>
                    <a:pt x="6457" y="9931"/>
                  </a:cubicBezTo>
                  <a:cubicBezTo>
                    <a:pt x="6457" y="9931"/>
                    <a:pt x="6457" y="9931"/>
                    <a:pt x="6457" y="9894"/>
                  </a:cubicBezTo>
                  <a:cubicBezTo>
                    <a:pt x="6457" y="9780"/>
                    <a:pt x="6457" y="9667"/>
                    <a:pt x="6495" y="9516"/>
                  </a:cubicBezTo>
                  <a:cubicBezTo>
                    <a:pt x="6495" y="9516"/>
                    <a:pt x="6495" y="9516"/>
                    <a:pt x="6495" y="9478"/>
                  </a:cubicBezTo>
                  <a:cubicBezTo>
                    <a:pt x="6495" y="9365"/>
                    <a:pt x="6495" y="9290"/>
                    <a:pt x="6533" y="9176"/>
                  </a:cubicBezTo>
                  <a:cubicBezTo>
                    <a:pt x="6533" y="9138"/>
                    <a:pt x="6533" y="9101"/>
                    <a:pt x="6533" y="9063"/>
                  </a:cubicBezTo>
                  <a:cubicBezTo>
                    <a:pt x="6533" y="8950"/>
                    <a:pt x="6571" y="8874"/>
                    <a:pt x="6571" y="8799"/>
                  </a:cubicBezTo>
                  <a:cubicBezTo>
                    <a:pt x="6571" y="8761"/>
                    <a:pt x="6571" y="8723"/>
                    <a:pt x="6571" y="8685"/>
                  </a:cubicBezTo>
                  <a:cubicBezTo>
                    <a:pt x="6608" y="8572"/>
                    <a:pt x="6646" y="8459"/>
                    <a:pt x="6646" y="8308"/>
                  </a:cubicBezTo>
                  <a:cubicBezTo>
                    <a:pt x="6646" y="8308"/>
                    <a:pt x="6646" y="8308"/>
                    <a:pt x="6646" y="8308"/>
                  </a:cubicBezTo>
                  <a:cubicBezTo>
                    <a:pt x="6684" y="8194"/>
                    <a:pt x="6684" y="8081"/>
                    <a:pt x="6722" y="7968"/>
                  </a:cubicBezTo>
                  <a:cubicBezTo>
                    <a:pt x="6722" y="7930"/>
                    <a:pt x="6722" y="7892"/>
                    <a:pt x="6759" y="7855"/>
                  </a:cubicBezTo>
                  <a:cubicBezTo>
                    <a:pt x="6759" y="7779"/>
                    <a:pt x="6797" y="7703"/>
                    <a:pt x="6797" y="7628"/>
                  </a:cubicBezTo>
                  <a:cubicBezTo>
                    <a:pt x="6835" y="7590"/>
                    <a:pt x="6835" y="7552"/>
                    <a:pt x="6835" y="7515"/>
                  </a:cubicBezTo>
                  <a:cubicBezTo>
                    <a:pt x="6910" y="7288"/>
                    <a:pt x="6986" y="7062"/>
                    <a:pt x="7024" y="6835"/>
                  </a:cubicBezTo>
                  <a:cubicBezTo>
                    <a:pt x="7062" y="6835"/>
                    <a:pt x="7062" y="6797"/>
                    <a:pt x="7062" y="6797"/>
                  </a:cubicBezTo>
                  <a:cubicBezTo>
                    <a:pt x="7062" y="6797"/>
                    <a:pt x="7062" y="6797"/>
                    <a:pt x="7062" y="6797"/>
                  </a:cubicBezTo>
                  <a:cubicBezTo>
                    <a:pt x="7175" y="6835"/>
                    <a:pt x="7250" y="6873"/>
                    <a:pt x="7364" y="6873"/>
                  </a:cubicBezTo>
                  <a:cubicBezTo>
                    <a:pt x="7401" y="6873"/>
                    <a:pt x="7439" y="6910"/>
                    <a:pt x="7477" y="6910"/>
                  </a:cubicBezTo>
                  <a:cubicBezTo>
                    <a:pt x="7515" y="6910"/>
                    <a:pt x="7590" y="6948"/>
                    <a:pt x="7666" y="6948"/>
                  </a:cubicBezTo>
                  <a:cubicBezTo>
                    <a:pt x="7703" y="6948"/>
                    <a:pt x="7741" y="6986"/>
                    <a:pt x="7779" y="6986"/>
                  </a:cubicBezTo>
                  <a:cubicBezTo>
                    <a:pt x="7855" y="6986"/>
                    <a:pt x="7930" y="7024"/>
                    <a:pt x="8006" y="7024"/>
                  </a:cubicBezTo>
                  <a:cubicBezTo>
                    <a:pt x="8043" y="7024"/>
                    <a:pt x="8081" y="7024"/>
                    <a:pt x="8119" y="7024"/>
                  </a:cubicBezTo>
                  <a:cubicBezTo>
                    <a:pt x="8232" y="7062"/>
                    <a:pt x="8308" y="7062"/>
                    <a:pt x="8421" y="7099"/>
                  </a:cubicBezTo>
                  <a:cubicBezTo>
                    <a:pt x="8459" y="7099"/>
                    <a:pt x="8459" y="7099"/>
                    <a:pt x="8497" y="7099"/>
                  </a:cubicBezTo>
                  <a:cubicBezTo>
                    <a:pt x="8572" y="7099"/>
                    <a:pt x="8648" y="7137"/>
                    <a:pt x="8761" y="7137"/>
                  </a:cubicBezTo>
                  <a:cubicBezTo>
                    <a:pt x="8799" y="7137"/>
                    <a:pt x="8836" y="7137"/>
                    <a:pt x="8874" y="7137"/>
                  </a:cubicBezTo>
                  <a:cubicBezTo>
                    <a:pt x="8950" y="7175"/>
                    <a:pt x="9025" y="7175"/>
                    <a:pt x="9101" y="7175"/>
                  </a:cubicBezTo>
                  <a:cubicBezTo>
                    <a:pt x="9138" y="7175"/>
                    <a:pt x="9176" y="7175"/>
                    <a:pt x="9214" y="7213"/>
                  </a:cubicBezTo>
                  <a:cubicBezTo>
                    <a:pt x="9290" y="7213"/>
                    <a:pt x="9365" y="7213"/>
                    <a:pt x="9441" y="7213"/>
                  </a:cubicBezTo>
                  <a:cubicBezTo>
                    <a:pt x="9478" y="7213"/>
                    <a:pt x="9516" y="7213"/>
                    <a:pt x="9554" y="7213"/>
                  </a:cubicBezTo>
                  <a:cubicBezTo>
                    <a:pt x="9667" y="7250"/>
                    <a:pt x="9780" y="7250"/>
                    <a:pt x="9856" y="7250"/>
                  </a:cubicBezTo>
                  <a:cubicBezTo>
                    <a:pt x="9894" y="7250"/>
                    <a:pt x="9894" y="7250"/>
                    <a:pt x="9894" y="7250"/>
                  </a:cubicBezTo>
                  <a:lnTo>
                    <a:pt x="9894" y="9931"/>
                  </a:lnTo>
                  <a:close/>
                  <a:moveTo>
                    <a:pt x="9894" y="5513"/>
                  </a:moveTo>
                  <a:cubicBezTo>
                    <a:pt x="9856" y="5513"/>
                    <a:pt x="9818" y="5513"/>
                    <a:pt x="9818" y="5513"/>
                  </a:cubicBezTo>
                  <a:cubicBezTo>
                    <a:pt x="9780" y="5513"/>
                    <a:pt x="9705" y="5513"/>
                    <a:pt x="9667" y="5513"/>
                  </a:cubicBezTo>
                  <a:cubicBezTo>
                    <a:pt x="9629" y="5476"/>
                    <a:pt x="9592" y="5476"/>
                    <a:pt x="9554" y="5476"/>
                  </a:cubicBezTo>
                  <a:cubicBezTo>
                    <a:pt x="9478" y="5476"/>
                    <a:pt x="9441" y="5476"/>
                    <a:pt x="9403" y="5476"/>
                  </a:cubicBezTo>
                  <a:cubicBezTo>
                    <a:pt x="9365" y="5476"/>
                    <a:pt x="9327" y="5476"/>
                    <a:pt x="9290" y="5476"/>
                  </a:cubicBezTo>
                  <a:cubicBezTo>
                    <a:pt x="9214" y="5438"/>
                    <a:pt x="9176" y="5438"/>
                    <a:pt x="9138" y="5438"/>
                  </a:cubicBezTo>
                  <a:cubicBezTo>
                    <a:pt x="9101" y="5438"/>
                    <a:pt x="9063" y="5438"/>
                    <a:pt x="9025" y="5438"/>
                  </a:cubicBezTo>
                  <a:cubicBezTo>
                    <a:pt x="8987" y="5438"/>
                    <a:pt x="8912" y="5400"/>
                    <a:pt x="8874" y="5400"/>
                  </a:cubicBezTo>
                  <a:cubicBezTo>
                    <a:pt x="8836" y="5400"/>
                    <a:pt x="8799" y="5400"/>
                    <a:pt x="8761" y="5400"/>
                  </a:cubicBezTo>
                  <a:cubicBezTo>
                    <a:pt x="8723" y="5400"/>
                    <a:pt x="8648" y="5362"/>
                    <a:pt x="8610" y="5362"/>
                  </a:cubicBezTo>
                  <a:cubicBezTo>
                    <a:pt x="8572" y="5362"/>
                    <a:pt x="8534" y="5362"/>
                    <a:pt x="8497" y="5362"/>
                  </a:cubicBezTo>
                  <a:cubicBezTo>
                    <a:pt x="8459" y="5324"/>
                    <a:pt x="8421" y="5324"/>
                    <a:pt x="8345" y="5324"/>
                  </a:cubicBezTo>
                  <a:cubicBezTo>
                    <a:pt x="8308" y="5324"/>
                    <a:pt x="8270" y="5324"/>
                    <a:pt x="8232" y="5287"/>
                  </a:cubicBezTo>
                  <a:cubicBezTo>
                    <a:pt x="8194" y="5287"/>
                    <a:pt x="8157" y="5287"/>
                    <a:pt x="8119" y="5287"/>
                  </a:cubicBezTo>
                  <a:cubicBezTo>
                    <a:pt x="8081" y="5249"/>
                    <a:pt x="8043" y="5249"/>
                    <a:pt x="8006" y="5249"/>
                  </a:cubicBezTo>
                  <a:cubicBezTo>
                    <a:pt x="7930" y="5249"/>
                    <a:pt x="7892" y="5211"/>
                    <a:pt x="7855" y="5211"/>
                  </a:cubicBezTo>
                  <a:cubicBezTo>
                    <a:pt x="7817" y="5211"/>
                    <a:pt x="7779" y="5211"/>
                    <a:pt x="7779" y="5211"/>
                  </a:cubicBezTo>
                  <a:cubicBezTo>
                    <a:pt x="7779" y="5136"/>
                    <a:pt x="7817" y="5098"/>
                    <a:pt x="7855" y="5022"/>
                  </a:cubicBezTo>
                  <a:cubicBezTo>
                    <a:pt x="7855" y="5022"/>
                    <a:pt x="7892" y="4985"/>
                    <a:pt x="7892" y="4985"/>
                  </a:cubicBezTo>
                  <a:cubicBezTo>
                    <a:pt x="7930" y="4909"/>
                    <a:pt x="7968" y="4834"/>
                    <a:pt x="8043" y="4758"/>
                  </a:cubicBezTo>
                  <a:cubicBezTo>
                    <a:pt x="8043" y="4720"/>
                    <a:pt x="8043" y="4720"/>
                    <a:pt x="8043" y="4683"/>
                  </a:cubicBezTo>
                  <a:cubicBezTo>
                    <a:pt x="8081" y="4645"/>
                    <a:pt x="8119" y="4569"/>
                    <a:pt x="8157" y="4531"/>
                  </a:cubicBezTo>
                  <a:cubicBezTo>
                    <a:pt x="8194" y="4494"/>
                    <a:pt x="8194" y="4456"/>
                    <a:pt x="8232" y="4456"/>
                  </a:cubicBezTo>
                  <a:cubicBezTo>
                    <a:pt x="8270" y="4418"/>
                    <a:pt x="8270" y="4343"/>
                    <a:pt x="8308" y="4305"/>
                  </a:cubicBezTo>
                  <a:cubicBezTo>
                    <a:pt x="8345" y="4267"/>
                    <a:pt x="8345" y="4267"/>
                    <a:pt x="8383" y="4229"/>
                  </a:cubicBezTo>
                  <a:cubicBezTo>
                    <a:pt x="8383" y="4192"/>
                    <a:pt x="8421" y="4154"/>
                    <a:pt x="8459" y="4116"/>
                  </a:cubicBezTo>
                  <a:cubicBezTo>
                    <a:pt x="8497" y="4078"/>
                    <a:pt x="8497" y="4041"/>
                    <a:pt x="8534" y="4041"/>
                  </a:cubicBezTo>
                  <a:cubicBezTo>
                    <a:pt x="8534" y="3965"/>
                    <a:pt x="8572" y="3927"/>
                    <a:pt x="8610" y="3890"/>
                  </a:cubicBezTo>
                  <a:cubicBezTo>
                    <a:pt x="8648" y="3890"/>
                    <a:pt x="8648" y="3852"/>
                    <a:pt x="8685" y="3814"/>
                  </a:cubicBezTo>
                  <a:cubicBezTo>
                    <a:pt x="8685" y="3776"/>
                    <a:pt x="8723" y="3738"/>
                    <a:pt x="8761" y="3701"/>
                  </a:cubicBezTo>
                  <a:cubicBezTo>
                    <a:pt x="8799" y="3701"/>
                    <a:pt x="8799" y="3663"/>
                    <a:pt x="8799" y="3663"/>
                  </a:cubicBezTo>
                  <a:cubicBezTo>
                    <a:pt x="8874" y="3587"/>
                    <a:pt x="8912" y="3512"/>
                    <a:pt x="8950" y="3474"/>
                  </a:cubicBezTo>
                  <a:cubicBezTo>
                    <a:pt x="8987" y="3474"/>
                    <a:pt x="8987" y="3474"/>
                    <a:pt x="8987" y="3474"/>
                  </a:cubicBezTo>
                  <a:cubicBezTo>
                    <a:pt x="9025" y="3399"/>
                    <a:pt x="9063" y="3361"/>
                    <a:pt x="9101" y="3323"/>
                  </a:cubicBezTo>
                  <a:cubicBezTo>
                    <a:pt x="9138" y="3285"/>
                    <a:pt x="9138" y="3285"/>
                    <a:pt x="9176" y="3248"/>
                  </a:cubicBezTo>
                  <a:cubicBezTo>
                    <a:pt x="9214" y="3210"/>
                    <a:pt x="9214" y="3172"/>
                    <a:pt x="9252" y="3134"/>
                  </a:cubicBezTo>
                  <a:cubicBezTo>
                    <a:pt x="9290" y="3134"/>
                    <a:pt x="9290" y="3097"/>
                    <a:pt x="9327" y="3097"/>
                  </a:cubicBezTo>
                  <a:cubicBezTo>
                    <a:pt x="9365" y="3059"/>
                    <a:pt x="9365" y="3021"/>
                    <a:pt x="9403" y="2983"/>
                  </a:cubicBezTo>
                  <a:cubicBezTo>
                    <a:pt x="9441" y="2983"/>
                    <a:pt x="9441" y="2945"/>
                    <a:pt x="9478" y="2945"/>
                  </a:cubicBezTo>
                  <a:cubicBezTo>
                    <a:pt x="9478" y="2908"/>
                    <a:pt x="9516" y="2870"/>
                    <a:pt x="9554" y="2870"/>
                  </a:cubicBezTo>
                  <a:cubicBezTo>
                    <a:pt x="9554" y="2832"/>
                    <a:pt x="9592" y="2832"/>
                    <a:pt x="9592" y="2794"/>
                  </a:cubicBezTo>
                  <a:cubicBezTo>
                    <a:pt x="9629" y="2757"/>
                    <a:pt x="9667" y="2757"/>
                    <a:pt x="9705" y="2719"/>
                  </a:cubicBezTo>
                  <a:cubicBezTo>
                    <a:pt x="9705" y="2719"/>
                    <a:pt x="9743" y="2681"/>
                    <a:pt x="9743" y="2681"/>
                  </a:cubicBezTo>
                  <a:cubicBezTo>
                    <a:pt x="9780" y="2643"/>
                    <a:pt x="9818" y="2606"/>
                    <a:pt x="9856" y="2568"/>
                  </a:cubicBezTo>
                  <a:cubicBezTo>
                    <a:pt x="9856" y="2568"/>
                    <a:pt x="9856" y="2568"/>
                    <a:pt x="9894" y="2568"/>
                  </a:cubicBezTo>
                  <a:cubicBezTo>
                    <a:pt x="9894" y="2568"/>
                    <a:pt x="9894" y="2568"/>
                    <a:pt x="9894" y="2530"/>
                  </a:cubicBezTo>
                  <a:lnTo>
                    <a:pt x="9894" y="5513"/>
                  </a:lnTo>
                  <a:close/>
                  <a:moveTo>
                    <a:pt x="16880" y="5891"/>
                  </a:moveTo>
                  <a:cubicBezTo>
                    <a:pt x="16955" y="5853"/>
                    <a:pt x="17031" y="5815"/>
                    <a:pt x="17069" y="5815"/>
                  </a:cubicBezTo>
                  <a:cubicBezTo>
                    <a:pt x="17106" y="5778"/>
                    <a:pt x="17144" y="5778"/>
                    <a:pt x="17144" y="5740"/>
                  </a:cubicBezTo>
                  <a:cubicBezTo>
                    <a:pt x="17220" y="5740"/>
                    <a:pt x="17257" y="5702"/>
                    <a:pt x="17295" y="5664"/>
                  </a:cubicBezTo>
                  <a:cubicBezTo>
                    <a:pt x="17333" y="5664"/>
                    <a:pt x="17371" y="5664"/>
                    <a:pt x="17408" y="5627"/>
                  </a:cubicBezTo>
                  <a:cubicBezTo>
                    <a:pt x="17446" y="5589"/>
                    <a:pt x="17484" y="5589"/>
                    <a:pt x="17522" y="5551"/>
                  </a:cubicBezTo>
                  <a:cubicBezTo>
                    <a:pt x="17559" y="5551"/>
                    <a:pt x="17597" y="5513"/>
                    <a:pt x="17597" y="5513"/>
                  </a:cubicBezTo>
                  <a:cubicBezTo>
                    <a:pt x="17635" y="5476"/>
                    <a:pt x="17710" y="5438"/>
                    <a:pt x="17748" y="5438"/>
                  </a:cubicBezTo>
                  <a:cubicBezTo>
                    <a:pt x="17748" y="5400"/>
                    <a:pt x="17786" y="5400"/>
                    <a:pt x="17824" y="5362"/>
                  </a:cubicBezTo>
                  <a:cubicBezTo>
                    <a:pt x="17862" y="5362"/>
                    <a:pt x="17899" y="5324"/>
                    <a:pt x="17937" y="5287"/>
                  </a:cubicBezTo>
                  <a:cubicBezTo>
                    <a:pt x="17975" y="5287"/>
                    <a:pt x="17975" y="5287"/>
                    <a:pt x="17975" y="5249"/>
                  </a:cubicBezTo>
                  <a:cubicBezTo>
                    <a:pt x="19032" y="6608"/>
                    <a:pt x="19674" y="8232"/>
                    <a:pt x="19825" y="9931"/>
                  </a:cubicBezTo>
                  <a:cubicBezTo>
                    <a:pt x="16842" y="9931"/>
                    <a:pt x="16842" y="9931"/>
                    <a:pt x="16842" y="9931"/>
                  </a:cubicBezTo>
                  <a:cubicBezTo>
                    <a:pt x="16842" y="9931"/>
                    <a:pt x="16842" y="9894"/>
                    <a:pt x="16842" y="9856"/>
                  </a:cubicBezTo>
                  <a:cubicBezTo>
                    <a:pt x="16842" y="9743"/>
                    <a:pt x="16842" y="9629"/>
                    <a:pt x="16842" y="9516"/>
                  </a:cubicBezTo>
                  <a:cubicBezTo>
                    <a:pt x="16842" y="9478"/>
                    <a:pt x="16804" y="9441"/>
                    <a:pt x="16804" y="9403"/>
                  </a:cubicBezTo>
                  <a:cubicBezTo>
                    <a:pt x="16804" y="9252"/>
                    <a:pt x="16804" y="9101"/>
                    <a:pt x="16766" y="8987"/>
                  </a:cubicBezTo>
                  <a:cubicBezTo>
                    <a:pt x="16766" y="8987"/>
                    <a:pt x="16766" y="8950"/>
                    <a:pt x="16766" y="8950"/>
                  </a:cubicBezTo>
                  <a:cubicBezTo>
                    <a:pt x="16766" y="8836"/>
                    <a:pt x="16729" y="8685"/>
                    <a:pt x="16729" y="8534"/>
                  </a:cubicBezTo>
                  <a:cubicBezTo>
                    <a:pt x="16691" y="8497"/>
                    <a:pt x="16691" y="8459"/>
                    <a:pt x="16691" y="8421"/>
                  </a:cubicBezTo>
                  <a:cubicBezTo>
                    <a:pt x="16691" y="8308"/>
                    <a:pt x="16653" y="8194"/>
                    <a:pt x="16653" y="8119"/>
                  </a:cubicBezTo>
                  <a:cubicBezTo>
                    <a:pt x="16615" y="8081"/>
                    <a:pt x="16615" y="8043"/>
                    <a:pt x="16615" y="8006"/>
                  </a:cubicBezTo>
                  <a:cubicBezTo>
                    <a:pt x="16578" y="7855"/>
                    <a:pt x="16578" y="7741"/>
                    <a:pt x="16540" y="7590"/>
                  </a:cubicBezTo>
                  <a:cubicBezTo>
                    <a:pt x="16540" y="7552"/>
                    <a:pt x="16540" y="7552"/>
                    <a:pt x="16502" y="7515"/>
                  </a:cubicBezTo>
                  <a:cubicBezTo>
                    <a:pt x="16502" y="7401"/>
                    <a:pt x="16464" y="7288"/>
                    <a:pt x="16427" y="7175"/>
                  </a:cubicBezTo>
                  <a:cubicBezTo>
                    <a:pt x="16427" y="7137"/>
                    <a:pt x="16427" y="7099"/>
                    <a:pt x="16389" y="7062"/>
                  </a:cubicBezTo>
                  <a:cubicBezTo>
                    <a:pt x="16389" y="6948"/>
                    <a:pt x="16351" y="6835"/>
                    <a:pt x="16313" y="6722"/>
                  </a:cubicBezTo>
                  <a:cubicBezTo>
                    <a:pt x="16313" y="6722"/>
                    <a:pt x="16313" y="6684"/>
                    <a:pt x="16276" y="6646"/>
                  </a:cubicBezTo>
                  <a:cubicBezTo>
                    <a:pt x="16238" y="6533"/>
                    <a:pt x="16200" y="6420"/>
                    <a:pt x="16162" y="6269"/>
                  </a:cubicBezTo>
                  <a:cubicBezTo>
                    <a:pt x="16162" y="6269"/>
                    <a:pt x="16162" y="6269"/>
                    <a:pt x="16162" y="6231"/>
                  </a:cubicBezTo>
                  <a:cubicBezTo>
                    <a:pt x="16162" y="6231"/>
                    <a:pt x="16162" y="6231"/>
                    <a:pt x="16162" y="6231"/>
                  </a:cubicBezTo>
                  <a:cubicBezTo>
                    <a:pt x="16238" y="6193"/>
                    <a:pt x="16276" y="6193"/>
                    <a:pt x="16313" y="6155"/>
                  </a:cubicBezTo>
                  <a:cubicBezTo>
                    <a:pt x="16351" y="6155"/>
                    <a:pt x="16389" y="6155"/>
                    <a:pt x="16427" y="6117"/>
                  </a:cubicBezTo>
                  <a:cubicBezTo>
                    <a:pt x="16464" y="6117"/>
                    <a:pt x="16540" y="6080"/>
                    <a:pt x="16578" y="6042"/>
                  </a:cubicBezTo>
                  <a:cubicBezTo>
                    <a:pt x="16615" y="6042"/>
                    <a:pt x="16615" y="6042"/>
                    <a:pt x="16653" y="6042"/>
                  </a:cubicBezTo>
                  <a:cubicBezTo>
                    <a:pt x="16729" y="6004"/>
                    <a:pt x="16804" y="5966"/>
                    <a:pt x="16880" y="5929"/>
                  </a:cubicBezTo>
                  <a:cubicBezTo>
                    <a:pt x="16880" y="5891"/>
                    <a:pt x="16880" y="5891"/>
                    <a:pt x="16880" y="5891"/>
                  </a:cubicBezTo>
                  <a:close/>
                  <a:moveTo>
                    <a:pt x="16766" y="3965"/>
                  </a:moveTo>
                  <a:cubicBezTo>
                    <a:pt x="16729" y="4003"/>
                    <a:pt x="16729" y="4003"/>
                    <a:pt x="16691" y="4041"/>
                  </a:cubicBezTo>
                  <a:cubicBezTo>
                    <a:pt x="16653" y="4078"/>
                    <a:pt x="16578" y="4078"/>
                    <a:pt x="16540" y="4116"/>
                  </a:cubicBezTo>
                  <a:cubicBezTo>
                    <a:pt x="16464" y="4154"/>
                    <a:pt x="16427" y="4192"/>
                    <a:pt x="16351" y="4229"/>
                  </a:cubicBezTo>
                  <a:cubicBezTo>
                    <a:pt x="16313" y="4267"/>
                    <a:pt x="16238" y="4267"/>
                    <a:pt x="16200" y="4305"/>
                  </a:cubicBezTo>
                  <a:cubicBezTo>
                    <a:pt x="16124" y="4343"/>
                    <a:pt x="16049" y="4380"/>
                    <a:pt x="16011" y="4418"/>
                  </a:cubicBezTo>
                  <a:cubicBezTo>
                    <a:pt x="15936" y="4418"/>
                    <a:pt x="15898" y="4456"/>
                    <a:pt x="15860" y="4456"/>
                  </a:cubicBezTo>
                  <a:cubicBezTo>
                    <a:pt x="15785" y="4494"/>
                    <a:pt x="15709" y="4531"/>
                    <a:pt x="15634" y="4569"/>
                  </a:cubicBezTo>
                  <a:cubicBezTo>
                    <a:pt x="15596" y="4607"/>
                    <a:pt x="15558" y="4607"/>
                    <a:pt x="15520" y="4645"/>
                  </a:cubicBezTo>
                  <a:cubicBezTo>
                    <a:pt x="15483" y="4645"/>
                    <a:pt x="15483" y="4645"/>
                    <a:pt x="15483" y="4645"/>
                  </a:cubicBezTo>
                  <a:cubicBezTo>
                    <a:pt x="15445" y="4607"/>
                    <a:pt x="15445" y="4569"/>
                    <a:pt x="15407" y="4531"/>
                  </a:cubicBezTo>
                  <a:cubicBezTo>
                    <a:pt x="15407" y="4494"/>
                    <a:pt x="15369" y="4418"/>
                    <a:pt x="15331" y="4343"/>
                  </a:cubicBezTo>
                  <a:cubicBezTo>
                    <a:pt x="15294" y="4305"/>
                    <a:pt x="15256" y="4267"/>
                    <a:pt x="15256" y="4192"/>
                  </a:cubicBezTo>
                  <a:cubicBezTo>
                    <a:pt x="15218" y="4154"/>
                    <a:pt x="15180" y="4078"/>
                    <a:pt x="15143" y="4003"/>
                  </a:cubicBezTo>
                  <a:cubicBezTo>
                    <a:pt x="15105" y="3965"/>
                    <a:pt x="15067" y="3927"/>
                    <a:pt x="15067" y="3890"/>
                  </a:cubicBezTo>
                  <a:cubicBezTo>
                    <a:pt x="15029" y="3814"/>
                    <a:pt x="14992" y="3776"/>
                    <a:pt x="14954" y="3701"/>
                  </a:cubicBezTo>
                  <a:cubicBezTo>
                    <a:pt x="14916" y="3663"/>
                    <a:pt x="14878" y="3625"/>
                    <a:pt x="14841" y="3587"/>
                  </a:cubicBezTo>
                  <a:cubicBezTo>
                    <a:pt x="14841" y="3512"/>
                    <a:pt x="14765" y="3474"/>
                    <a:pt x="14727" y="3399"/>
                  </a:cubicBezTo>
                  <a:cubicBezTo>
                    <a:pt x="14727" y="3361"/>
                    <a:pt x="14690" y="3323"/>
                    <a:pt x="14652" y="3285"/>
                  </a:cubicBezTo>
                  <a:cubicBezTo>
                    <a:pt x="14614" y="3248"/>
                    <a:pt x="14576" y="3172"/>
                    <a:pt x="14538" y="3134"/>
                  </a:cubicBezTo>
                  <a:cubicBezTo>
                    <a:pt x="14538" y="3097"/>
                    <a:pt x="14501" y="3059"/>
                    <a:pt x="14463" y="3021"/>
                  </a:cubicBezTo>
                  <a:cubicBezTo>
                    <a:pt x="14425" y="2945"/>
                    <a:pt x="14387" y="2908"/>
                    <a:pt x="14350" y="2870"/>
                  </a:cubicBezTo>
                  <a:cubicBezTo>
                    <a:pt x="14312" y="2832"/>
                    <a:pt x="14274" y="2794"/>
                    <a:pt x="14274" y="2757"/>
                  </a:cubicBezTo>
                  <a:cubicBezTo>
                    <a:pt x="14199" y="2681"/>
                    <a:pt x="14161" y="2643"/>
                    <a:pt x="14123" y="2568"/>
                  </a:cubicBezTo>
                  <a:cubicBezTo>
                    <a:pt x="14085" y="2530"/>
                    <a:pt x="14085" y="2530"/>
                    <a:pt x="14085" y="2530"/>
                  </a:cubicBezTo>
                  <a:cubicBezTo>
                    <a:pt x="14010" y="2417"/>
                    <a:pt x="13934" y="2341"/>
                    <a:pt x="13859" y="2266"/>
                  </a:cubicBezTo>
                  <a:cubicBezTo>
                    <a:pt x="13859" y="2266"/>
                    <a:pt x="13859" y="2266"/>
                    <a:pt x="13859" y="2266"/>
                  </a:cubicBezTo>
                  <a:cubicBezTo>
                    <a:pt x="14916" y="2643"/>
                    <a:pt x="15898" y="3248"/>
                    <a:pt x="16766" y="3965"/>
                  </a:cubicBezTo>
                  <a:close/>
                  <a:moveTo>
                    <a:pt x="11631" y="2492"/>
                  </a:moveTo>
                  <a:cubicBezTo>
                    <a:pt x="12273" y="3059"/>
                    <a:pt x="13103" y="3965"/>
                    <a:pt x="13821" y="5211"/>
                  </a:cubicBezTo>
                  <a:cubicBezTo>
                    <a:pt x="13783" y="5211"/>
                    <a:pt x="13783" y="5211"/>
                    <a:pt x="13745" y="5211"/>
                  </a:cubicBezTo>
                  <a:cubicBezTo>
                    <a:pt x="13670" y="5211"/>
                    <a:pt x="13632" y="5249"/>
                    <a:pt x="13557" y="5249"/>
                  </a:cubicBezTo>
                  <a:cubicBezTo>
                    <a:pt x="13519" y="5249"/>
                    <a:pt x="13519" y="5249"/>
                    <a:pt x="13481" y="5287"/>
                  </a:cubicBezTo>
                  <a:cubicBezTo>
                    <a:pt x="13406" y="5287"/>
                    <a:pt x="13368" y="5287"/>
                    <a:pt x="13292" y="5287"/>
                  </a:cubicBezTo>
                  <a:cubicBezTo>
                    <a:pt x="13255" y="5324"/>
                    <a:pt x="13255" y="5324"/>
                    <a:pt x="13217" y="5324"/>
                  </a:cubicBezTo>
                  <a:cubicBezTo>
                    <a:pt x="13141" y="5324"/>
                    <a:pt x="13103" y="5324"/>
                    <a:pt x="13028" y="5362"/>
                  </a:cubicBezTo>
                  <a:cubicBezTo>
                    <a:pt x="13028" y="5362"/>
                    <a:pt x="12990" y="5362"/>
                    <a:pt x="12952" y="5362"/>
                  </a:cubicBezTo>
                  <a:cubicBezTo>
                    <a:pt x="12877" y="5362"/>
                    <a:pt x="12839" y="5400"/>
                    <a:pt x="12764" y="5400"/>
                  </a:cubicBezTo>
                  <a:cubicBezTo>
                    <a:pt x="12764" y="5400"/>
                    <a:pt x="12726" y="5400"/>
                    <a:pt x="12688" y="5400"/>
                  </a:cubicBezTo>
                  <a:cubicBezTo>
                    <a:pt x="12613" y="5400"/>
                    <a:pt x="12575" y="5438"/>
                    <a:pt x="12499" y="5438"/>
                  </a:cubicBezTo>
                  <a:cubicBezTo>
                    <a:pt x="12499" y="5438"/>
                    <a:pt x="12462" y="5438"/>
                    <a:pt x="12424" y="5438"/>
                  </a:cubicBezTo>
                  <a:cubicBezTo>
                    <a:pt x="12348" y="5438"/>
                    <a:pt x="12310" y="5476"/>
                    <a:pt x="12235" y="5476"/>
                  </a:cubicBezTo>
                  <a:cubicBezTo>
                    <a:pt x="12197" y="5476"/>
                    <a:pt x="12197" y="5476"/>
                    <a:pt x="12159" y="5476"/>
                  </a:cubicBezTo>
                  <a:cubicBezTo>
                    <a:pt x="12084" y="5476"/>
                    <a:pt x="12008" y="5476"/>
                    <a:pt x="11971" y="5476"/>
                  </a:cubicBezTo>
                  <a:cubicBezTo>
                    <a:pt x="11933" y="5476"/>
                    <a:pt x="11895" y="5513"/>
                    <a:pt x="11895" y="5513"/>
                  </a:cubicBezTo>
                  <a:cubicBezTo>
                    <a:pt x="11820" y="5513"/>
                    <a:pt x="11744" y="5513"/>
                    <a:pt x="11669" y="5513"/>
                  </a:cubicBezTo>
                  <a:cubicBezTo>
                    <a:pt x="11669" y="5513"/>
                    <a:pt x="11631" y="5513"/>
                    <a:pt x="11631" y="5513"/>
                  </a:cubicBezTo>
                  <a:lnTo>
                    <a:pt x="11631" y="2492"/>
                  </a:lnTo>
                  <a:close/>
                  <a:moveTo>
                    <a:pt x="11631" y="7250"/>
                  </a:moveTo>
                  <a:cubicBezTo>
                    <a:pt x="11631" y="7250"/>
                    <a:pt x="11631" y="7250"/>
                    <a:pt x="11631" y="7250"/>
                  </a:cubicBezTo>
                  <a:cubicBezTo>
                    <a:pt x="11782" y="7250"/>
                    <a:pt x="11857" y="7250"/>
                    <a:pt x="11971" y="7213"/>
                  </a:cubicBezTo>
                  <a:cubicBezTo>
                    <a:pt x="12008" y="7213"/>
                    <a:pt x="12008" y="7213"/>
                    <a:pt x="12046" y="7213"/>
                  </a:cubicBezTo>
                  <a:cubicBezTo>
                    <a:pt x="12122" y="7213"/>
                    <a:pt x="12235" y="7213"/>
                    <a:pt x="12348" y="7213"/>
                  </a:cubicBezTo>
                  <a:cubicBezTo>
                    <a:pt x="12348" y="7213"/>
                    <a:pt x="12386" y="7175"/>
                    <a:pt x="12424" y="7175"/>
                  </a:cubicBezTo>
                  <a:cubicBezTo>
                    <a:pt x="12499" y="7175"/>
                    <a:pt x="12613" y="7175"/>
                    <a:pt x="12688" y="7175"/>
                  </a:cubicBezTo>
                  <a:cubicBezTo>
                    <a:pt x="12726" y="7137"/>
                    <a:pt x="12764" y="7137"/>
                    <a:pt x="12764" y="7137"/>
                  </a:cubicBezTo>
                  <a:cubicBezTo>
                    <a:pt x="12877" y="7137"/>
                    <a:pt x="12952" y="7137"/>
                    <a:pt x="13066" y="7099"/>
                  </a:cubicBezTo>
                  <a:cubicBezTo>
                    <a:pt x="13066" y="7099"/>
                    <a:pt x="13103" y="7099"/>
                    <a:pt x="13103" y="7099"/>
                  </a:cubicBezTo>
                  <a:cubicBezTo>
                    <a:pt x="13217" y="7099"/>
                    <a:pt x="13330" y="7062"/>
                    <a:pt x="13443" y="7024"/>
                  </a:cubicBezTo>
                  <a:cubicBezTo>
                    <a:pt x="13481" y="7024"/>
                    <a:pt x="13481" y="7024"/>
                    <a:pt x="13519" y="7024"/>
                  </a:cubicBezTo>
                  <a:cubicBezTo>
                    <a:pt x="13594" y="7024"/>
                    <a:pt x="13670" y="6986"/>
                    <a:pt x="13783" y="6986"/>
                  </a:cubicBezTo>
                  <a:cubicBezTo>
                    <a:pt x="13821" y="6986"/>
                    <a:pt x="13821" y="6948"/>
                    <a:pt x="13859" y="6948"/>
                  </a:cubicBezTo>
                  <a:cubicBezTo>
                    <a:pt x="13934" y="6948"/>
                    <a:pt x="14048" y="6910"/>
                    <a:pt x="14123" y="6910"/>
                  </a:cubicBezTo>
                  <a:cubicBezTo>
                    <a:pt x="14123" y="6910"/>
                    <a:pt x="14161" y="6873"/>
                    <a:pt x="14199" y="6873"/>
                  </a:cubicBezTo>
                  <a:cubicBezTo>
                    <a:pt x="14312" y="6873"/>
                    <a:pt x="14425" y="6835"/>
                    <a:pt x="14501" y="6797"/>
                  </a:cubicBezTo>
                  <a:cubicBezTo>
                    <a:pt x="14501" y="6797"/>
                    <a:pt x="14538" y="6835"/>
                    <a:pt x="14538" y="6835"/>
                  </a:cubicBezTo>
                  <a:cubicBezTo>
                    <a:pt x="14576" y="6948"/>
                    <a:pt x="14614" y="7062"/>
                    <a:pt x="14652" y="7175"/>
                  </a:cubicBezTo>
                  <a:cubicBezTo>
                    <a:pt x="14652" y="7175"/>
                    <a:pt x="14652" y="7175"/>
                    <a:pt x="14652" y="7175"/>
                  </a:cubicBezTo>
                  <a:cubicBezTo>
                    <a:pt x="14652" y="7288"/>
                    <a:pt x="14690" y="7401"/>
                    <a:pt x="14727" y="7515"/>
                  </a:cubicBezTo>
                  <a:cubicBezTo>
                    <a:pt x="14727" y="7552"/>
                    <a:pt x="14727" y="7590"/>
                    <a:pt x="14765" y="7628"/>
                  </a:cubicBezTo>
                  <a:cubicBezTo>
                    <a:pt x="14765" y="7703"/>
                    <a:pt x="14803" y="7779"/>
                    <a:pt x="14803" y="7855"/>
                  </a:cubicBezTo>
                  <a:cubicBezTo>
                    <a:pt x="14841" y="7892"/>
                    <a:pt x="14841" y="7930"/>
                    <a:pt x="14841" y="7968"/>
                  </a:cubicBezTo>
                  <a:cubicBezTo>
                    <a:pt x="14878" y="8081"/>
                    <a:pt x="14878" y="8194"/>
                    <a:pt x="14916" y="8308"/>
                  </a:cubicBezTo>
                  <a:cubicBezTo>
                    <a:pt x="14916" y="8308"/>
                    <a:pt x="14916" y="8308"/>
                    <a:pt x="14916" y="8308"/>
                  </a:cubicBezTo>
                  <a:cubicBezTo>
                    <a:pt x="14954" y="8459"/>
                    <a:pt x="14954" y="8572"/>
                    <a:pt x="14992" y="8685"/>
                  </a:cubicBezTo>
                  <a:cubicBezTo>
                    <a:pt x="14992" y="8723"/>
                    <a:pt x="14992" y="8761"/>
                    <a:pt x="14992" y="8799"/>
                  </a:cubicBezTo>
                  <a:cubicBezTo>
                    <a:pt x="14992" y="8874"/>
                    <a:pt x="15029" y="8950"/>
                    <a:pt x="15029" y="9063"/>
                  </a:cubicBezTo>
                  <a:cubicBezTo>
                    <a:pt x="15029" y="9101"/>
                    <a:pt x="15029" y="9138"/>
                    <a:pt x="15029" y="9176"/>
                  </a:cubicBezTo>
                  <a:cubicBezTo>
                    <a:pt x="15067" y="9290"/>
                    <a:pt x="15067" y="9403"/>
                    <a:pt x="15067" y="9478"/>
                  </a:cubicBezTo>
                  <a:cubicBezTo>
                    <a:pt x="15067" y="9516"/>
                    <a:pt x="15105" y="9516"/>
                    <a:pt x="15105" y="9516"/>
                  </a:cubicBezTo>
                  <a:cubicBezTo>
                    <a:pt x="15105" y="9667"/>
                    <a:pt x="15105" y="9780"/>
                    <a:pt x="15105" y="9894"/>
                  </a:cubicBezTo>
                  <a:cubicBezTo>
                    <a:pt x="15105" y="9931"/>
                    <a:pt x="15105" y="9931"/>
                    <a:pt x="15105" y="9931"/>
                  </a:cubicBezTo>
                  <a:cubicBezTo>
                    <a:pt x="11631" y="9931"/>
                    <a:pt x="11631" y="9931"/>
                    <a:pt x="11631" y="9931"/>
                  </a:cubicBezTo>
                  <a:lnTo>
                    <a:pt x="11631" y="7250"/>
                  </a:lnTo>
                  <a:close/>
                  <a:moveTo>
                    <a:pt x="11631" y="11669"/>
                  </a:moveTo>
                  <a:cubicBezTo>
                    <a:pt x="15105" y="11669"/>
                    <a:pt x="15105" y="11669"/>
                    <a:pt x="15105" y="11669"/>
                  </a:cubicBezTo>
                  <a:cubicBezTo>
                    <a:pt x="15105" y="11669"/>
                    <a:pt x="15105" y="11706"/>
                    <a:pt x="15105" y="11706"/>
                  </a:cubicBezTo>
                  <a:cubicBezTo>
                    <a:pt x="15105" y="11820"/>
                    <a:pt x="15105" y="11933"/>
                    <a:pt x="15105" y="12084"/>
                  </a:cubicBezTo>
                  <a:cubicBezTo>
                    <a:pt x="15105" y="12084"/>
                    <a:pt x="15067" y="12122"/>
                    <a:pt x="15067" y="12122"/>
                  </a:cubicBezTo>
                  <a:cubicBezTo>
                    <a:pt x="15067" y="12235"/>
                    <a:pt x="15067" y="12348"/>
                    <a:pt x="15067" y="12424"/>
                  </a:cubicBezTo>
                  <a:cubicBezTo>
                    <a:pt x="15029" y="12462"/>
                    <a:pt x="15029" y="12499"/>
                    <a:pt x="15029" y="12537"/>
                  </a:cubicBezTo>
                  <a:cubicBezTo>
                    <a:pt x="15029" y="12650"/>
                    <a:pt x="15029" y="12726"/>
                    <a:pt x="14992" y="12801"/>
                  </a:cubicBezTo>
                  <a:cubicBezTo>
                    <a:pt x="14992" y="12839"/>
                    <a:pt x="14992" y="12877"/>
                    <a:pt x="14992" y="12915"/>
                  </a:cubicBezTo>
                  <a:cubicBezTo>
                    <a:pt x="14954" y="13028"/>
                    <a:pt x="14954" y="13141"/>
                    <a:pt x="14916" y="13255"/>
                  </a:cubicBezTo>
                  <a:cubicBezTo>
                    <a:pt x="14916" y="13255"/>
                    <a:pt x="14916" y="13255"/>
                    <a:pt x="14916" y="13255"/>
                  </a:cubicBezTo>
                  <a:cubicBezTo>
                    <a:pt x="14916" y="13368"/>
                    <a:pt x="14878" y="13481"/>
                    <a:pt x="14841" y="13594"/>
                  </a:cubicBezTo>
                  <a:cubicBezTo>
                    <a:pt x="14841" y="13632"/>
                    <a:pt x="14841" y="13670"/>
                    <a:pt x="14841" y="13708"/>
                  </a:cubicBezTo>
                  <a:cubicBezTo>
                    <a:pt x="14803" y="13783"/>
                    <a:pt x="14803" y="13859"/>
                    <a:pt x="14765" y="13934"/>
                  </a:cubicBezTo>
                  <a:cubicBezTo>
                    <a:pt x="14765" y="13972"/>
                    <a:pt x="14765" y="14010"/>
                    <a:pt x="14727" y="14048"/>
                  </a:cubicBezTo>
                  <a:cubicBezTo>
                    <a:pt x="14727" y="14161"/>
                    <a:pt x="14690" y="14274"/>
                    <a:pt x="14652" y="14350"/>
                  </a:cubicBezTo>
                  <a:cubicBezTo>
                    <a:pt x="14652" y="14350"/>
                    <a:pt x="14652" y="14387"/>
                    <a:pt x="14652" y="14387"/>
                  </a:cubicBezTo>
                  <a:cubicBezTo>
                    <a:pt x="14614" y="14501"/>
                    <a:pt x="14576" y="14614"/>
                    <a:pt x="14538" y="14727"/>
                  </a:cubicBezTo>
                  <a:cubicBezTo>
                    <a:pt x="14538" y="14727"/>
                    <a:pt x="14538" y="14727"/>
                    <a:pt x="14538" y="14765"/>
                  </a:cubicBezTo>
                  <a:cubicBezTo>
                    <a:pt x="14538" y="14727"/>
                    <a:pt x="14538" y="14727"/>
                    <a:pt x="14538" y="14727"/>
                  </a:cubicBezTo>
                  <a:cubicBezTo>
                    <a:pt x="14425" y="14727"/>
                    <a:pt x="14312" y="14690"/>
                    <a:pt x="14236" y="14652"/>
                  </a:cubicBezTo>
                  <a:cubicBezTo>
                    <a:pt x="14199" y="14652"/>
                    <a:pt x="14161" y="14652"/>
                    <a:pt x="14123" y="14652"/>
                  </a:cubicBezTo>
                  <a:cubicBezTo>
                    <a:pt x="14048" y="14614"/>
                    <a:pt x="13972" y="14614"/>
                    <a:pt x="13897" y="14576"/>
                  </a:cubicBezTo>
                  <a:cubicBezTo>
                    <a:pt x="13859" y="14576"/>
                    <a:pt x="13821" y="14576"/>
                    <a:pt x="13783" y="14576"/>
                  </a:cubicBezTo>
                  <a:cubicBezTo>
                    <a:pt x="13708" y="14538"/>
                    <a:pt x="13632" y="14538"/>
                    <a:pt x="13557" y="14538"/>
                  </a:cubicBezTo>
                  <a:cubicBezTo>
                    <a:pt x="13519" y="14501"/>
                    <a:pt x="13481" y="14501"/>
                    <a:pt x="13443" y="14501"/>
                  </a:cubicBezTo>
                  <a:cubicBezTo>
                    <a:pt x="13330" y="14501"/>
                    <a:pt x="13255" y="14463"/>
                    <a:pt x="13141" y="14463"/>
                  </a:cubicBezTo>
                  <a:cubicBezTo>
                    <a:pt x="13103" y="14463"/>
                    <a:pt x="13066" y="14425"/>
                    <a:pt x="13066" y="14425"/>
                  </a:cubicBezTo>
                  <a:cubicBezTo>
                    <a:pt x="12952" y="14425"/>
                    <a:pt x="12877" y="14425"/>
                    <a:pt x="12801" y="14387"/>
                  </a:cubicBezTo>
                  <a:cubicBezTo>
                    <a:pt x="12764" y="14387"/>
                    <a:pt x="12726" y="14387"/>
                    <a:pt x="12688" y="14387"/>
                  </a:cubicBezTo>
                  <a:cubicBezTo>
                    <a:pt x="12613" y="14387"/>
                    <a:pt x="12537" y="14350"/>
                    <a:pt x="12424" y="14350"/>
                  </a:cubicBezTo>
                  <a:cubicBezTo>
                    <a:pt x="12424" y="14350"/>
                    <a:pt x="12386" y="14350"/>
                    <a:pt x="12348" y="14350"/>
                  </a:cubicBezTo>
                  <a:cubicBezTo>
                    <a:pt x="12235" y="14350"/>
                    <a:pt x="12122" y="14312"/>
                    <a:pt x="12046" y="14312"/>
                  </a:cubicBezTo>
                  <a:cubicBezTo>
                    <a:pt x="12008" y="14312"/>
                    <a:pt x="12008" y="14312"/>
                    <a:pt x="12008" y="14312"/>
                  </a:cubicBezTo>
                  <a:cubicBezTo>
                    <a:pt x="11895" y="14312"/>
                    <a:pt x="11782" y="14312"/>
                    <a:pt x="11669" y="14312"/>
                  </a:cubicBezTo>
                  <a:cubicBezTo>
                    <a:pt x="11631" y="14312"/>
                    <a:pt x="11631" y="14274"/>
                    <a:pt x="11631" y="14274"/>
                  </a:cubicBezTo>
                  <a:lnTo>
                    <a:pt x="11631" y="11669"/>
                  </a:lnTo>
                  <a:close/>
                  <a:moveTo>
                    <a:pt x="13745" y="16540"/>
                  </a:moveTo>
                  <a:cubicBezTo>
                    <a:pt x="13708" y="16578"/>
                    <a:pt x="13708" y="16578"/>
                    <a:pt x="13708" y="16578"/>
                  </a:cubicBezTo>
                  <a:cubicBezTo>
                    <a:pt x="13670" y="16653"/>
                    <a:pt x="13594" y="16766"/>
                    <a:pt x="13557" y="16842"/>
                  </a:cubicBezTo>
                  <a:cubicBezTo>
                    <a:pt x="13557" y="16842"/>
                    <a:pt x="13557" y="16880"/>
                    <a:pt x="13519" y="16917"/>
                  </a:cubicBezTo>
                  <a:cubicBezTo>
                    <a:pt x="13481" y="16955"/>
                    <a:pt x="13443" y="16993"/>
                    <a:pt x="13406" y="17069"/>
                  </a:cubicBezTo>
                  <a:cubicBezTo>
                    <a:pt x="13406" y="17106"/>
                    <a:pt x="13368" y="17106"/>
                    <a:pt x="13368" y="17144"/>
                  </a:cubicBezTo>
                  <a:cubicBezTo>
                    <a:pt x="13330" y="17182"/>
                    <a:pt x="13292" y="17220"/>
                    <a:pt x="13255" y="17295"/>
                  </a:cubicBezTo>
                  <a:cubicBezTo>
                    <a:pt x="13255" y="17295"/>
                    <a:pt x="13217" y="17333"/>
                    <a:pt x="13217" y="17371"/>
                  </a:cubicBezTo>
                  <a:cubicBezTo>
                    <a:pt x="13179" y="17408"/>
                    <a:pt x="13141" y="17446"/>
                    <a:pt x="13141" y="17484"/>
                  </a:cubicBezTo>
                  <a:cubicBezTo>
                    <a:pt x="13103" y="17522"/>
                    <a:pt x="13066" y="17559"/>
                    <a:pt x="13066" y="17559"/>
                  </a:cubicBezTo>
                  <a:cubicBezTo>
                    <a:pt x="13028" y="17635"/>
                    <a:pt x="12990" y="17673"/>
                    <a:pt x="12990" y="17710"/>
                  </a:cubicBezTo>
                  <a:cubicBezTo>
                    <a:pt x="12952" y="17710"/>
                    <a:pt x="12915" y="17748"/>
                    <a:pt x="12915" y="17786"/>
                  </a:cubicBezTo>
                  <a:cubicBezTo>
                    <a:pt x="12877" y="17824"/>
                    <a:pt x="12839" y="17862"/>
                    <a:pt x="12801" y="17899"/>
                  </a:cubicBezTo>
                  <a:cubicBezTo>
                    <a:pt x="12801" y="17899"/>
                    <a:pt x="12764" y="17937"/>
                    <a:pt x="12764" y="17975"/>
                  </a:cubicBezTo>
                  <a:cubicBezTo>
                    <a:pt x="12726" y="18013"/>
                    <a:pt x="12688" y="18050"/>
                    <a:pt x="12650" y="18088"/>
                  </a:cubicBezTo>
                  <a:cubicBezTo>
                    <a:pt x="12650" y="18088"/>
                    <a:pt x="12613" y="18126"/>
                    <a:pt x="12613" y="18126"/>
                  </a:cubicBezTo>
                  <a:cubicBezTo>
                    <a:pt x="12575" y="18164"/>
                    <a:pt x="12537" y="18201"/>
                    <a:pt x="12499" y="18239"/>
                  </a:cubicBezTo>
                  <a:cubicBezTo>
                    <a:pt x="12499" y="18277"/>
                    <a:pt x="12462" y="18277"/>
                    <a:pt x="12462" y="18315"/>
                  </a:cubicBezTo>
                  <a:cubicBezTo>
                    <a:pt x="12424" y="18352"/>
                    <a:pt x="12386" y="18390"/>
                    <a:pt x="12348" y="18428"/>
                  </a:cubicBezTo>
                  <a:cubicBezTo>
                    <a:pt x="12310" y="18428"/>
                    <a:pt x="12310" y="18466"/>
                    <a:pt x="12310" y="18466"/>
                  </a:cubicBezTo>
                  <a:cubicBezTo>
                    <a:pt x="12235" y="18541"/>
                    <a:pt x="12197" y="18579"/>
                    <a:pt x="12159" y="18617"/>
                  </a:cubicBezTo>
                  <a:cubicBezTo>
                    <a:pt x="12122" y="18655"/>
                    <a:pt x="12122" y="18655"/>
                    <a:pt x="12122" y="18655"/>
                  </a:cubicBezTo>
                  <a:cubicBezTo>
                    <a:pt x="12084" y="18692"/>
                    <a:pt x="12046" y="18730"/>
                    <a:pt x="12008" y="18768"/>
                  </a:cubicBezTo>
                  <a:cubicBezTo>
                    <a:pt x="11971" y="18768"/>
                    <a:pt x="11971" y="18806"/>
                    <a:pt x="11933" y="18806"/>
                  </a:cubicBezTo>
                  <a:cubicBezTo>
                    <a:pt x="11933" y="18843"/>
                    <a:pt x="11895" y="18881"/>
                    <a:pt x="11857" y="18919"/>
                  </a:cubicBezTo>
                  <a:cubicBezTo>
                    <a:pt x="11857" y="18919"/>
                    <a:pt x="11820" y="18919"/>
                    <a:pt x="11820" y="18957"/>
                  </a:cubicBezTo>
                  <a:cubicBezTo>
                    <a:pt x="11782" y="18994"/>
                    <a:pt x="11744" y="18994"/>
                    <a:pt x="11706" y="19032"/>
                  </a:cubicBezTo>
                  <a:cubicBezTo>
                    <a:pt x="11706" y="19032"/>
                    <a:pt x="11669" y="19070"/>
                    <a:pt x="11669" y="19070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1631" y="16011"/>
                    <a:pt x="11631" y="16011"/>
                    <a:pt x="11631" y="16011"/>
                  </a:cubicBezTo>
                  <a:cubicBezTo>
                    <a:pt x="11631" y="16049"/>
                    <a:pt x="11669" y="16049"/>
                    <a:pt x="11706" y="16049"/>
                  </a:cubicBezTo>
                  <a:cubicBezTo>
                    <a:pt x="11782" y="16049"/>
                    <a:pt x="11820" y="16049"/>
                    <a:pt x="11857" y="16049"/>
                  </a:cubicBezTo>
                  <a:cubicBezTo>
                    <a:pt x="11933" y="16049"/>
                    <a:pt x="11933" y="16049"/>
                    <a:pt x="11971" y="16049"/>
                  </a:cubicBezTo>
                  <a:cubicBezTo>
                    <a:pt x="12046" y="16049"/>
                    <a:pt x="12084" y="16049"/>
                    <a:pt x="12159" y="16087"/>
                  </a:cubicBezTo>
                  <a:cubicBezTo>
                    <a:pt x="12197" y="16087"/>
                    <a:pt x="12235" y="16087"/>
                    <a:pt x="12273" y="16087"/>
                  </a:cubicBezTo>
                  <a:cubicBezTo>
                    <a:pt x="12310" y="16087"/>
                    <a:pt x="12386" y="16087"/>
                    <a:pt x="12424" y="16087"/>
                  </a:cubicBezTo>
                  <a:cubicBezTo>
                    <a:pt x="12462" y="16124"/>
                    <a:pt x="12499" y="16124"/>
                    <a:pt x="12537" y="16124"/>
                  </a:cubicBezTo>
                  <a:cubicBezTo>
                    <a:pt x="12575" y="16124"/>
                    <a:pt x="12650" y="16124"/>
                    <a:pt x="12688" y="16124"/>
                  </a:cubicBezTo>
                  <a:cubicBezTo>
                    <a:pt x="12726" y="16124"/>
                    <a:pt x="12764" y="16162"/>
                    <a:pt x="12801" y="16162"/>
                  </a:cubicBezTo>
                  <a:cubicBezTo>
                    <a:pt x="12839" y="16162"/>
                    <a:pt x="12915" y="16162"/>
                    <a:pt x="12952" y="16162"/>
                  </a:cubicBezTo>
                  <a:cubicBezTo>
                    <a:pt x="12990" y="16200"/>
                    <a:pt x="13028" y="16200"/>
                    <a:pt x="13066" y="16200"/>
                  </a:cubicBezTo>
                  <a:cubicBezTo>
                    <a:pt x="13103" y="16200"/>
                    <a:pt x="13179" y="16200"/>
                    <a:pt x="13217" y="16238"/>
                  </a:cubicBezTo>
                  <a:cubicBezTo>
                    <a:pt x="13255" y="16238"/>
                    <a:pt x="13292" y="16238"/>
                    <a:pt x="13330" y="16238"/>
                  </a:cubicBezTo>
                  <a:cubicBezTo>
                    <a:pt x="13406" y="16276"/>
                    <a:pt x="13443" y="16276"/>
                    <a:pt x="13519" y="16276"/>
                  </a:cubicBezTo>
                  <a:cubicBezTo>
                    <a:pt x="13519" y="16276"/>
                    <a:pt x="13557" y="16276"/>
                    <a:pt x="13594" y="16313"/>
                  </a:cubicBezTo>
                  <a:cubicBezTo>
                    <a:pt x="13670" y="16313"/>
                    <a:pt x="13745" y="16351"/>
                    <a:pt x="13821" y="16351"/>
                  </a:cubicBezTo>
                  <a:cubicBezTo>
                    <a:pt x="13821" y="16427"/>
                    <a:pt x="13783" y="16502"/>
                    <a:pt x="13745" y="16540"/>
                  </a:cubicBezTo>
                  <a:close/>
                  <a:moveTo>
                    <a:pt x="13859" y="19334"/>
                  </a:moveTo>
                  <a:cubicBezTo>
                    <a:pt x="13859" y="19334"/>
                    <a:pt x="13859" y="19334"/>
                    <a:pt x="13897" y="19334"/>
                  </a:cubicBezTo>
                  <a:cubicBezTo>
                    <a:pt x="13897" y="19297"/>
                    <a:pt x="13934" y="19297"/>
                    <a:pt x="13934" y="19259"/>
                  </a:cubicBezTo>
                  <a:cubicBezTo>
                    <a:pt x="13934" y="19221"/>
                    <a:pt x="13972" y="19221"/>
                    <a:pt x="13972" y="19221"/>
                  </a:cubicBezTo>
                  <a:cubicBezTo>
                    <a:pt x="14010" y="19183"/>
                    <a:pt x="14010" y="19145"/>
                    <a:pt x="14048" y="19145"/>
                  </a:cubicBezTo>
                  <a:cubicBezTo>
                    <a:pt x="14048" y="19108"/>
                    <a:pt x="14085" y="19108"/>
                    <a:pt x="14085" y="19070"/>
                  </a:cubicBezTo>
                  <a:cubicBezTo>
                    <a:pt x="14123" y="19070"/>
                    <a:pt x="14123" y="19032"/>
                    <a:pt x="14161" y="18994"/>
                  </a:cubicBezTo>
                  <a:cubicBezTo>
                    <a:pt x="14161" y="18994"/>
                    <a:pt x="14161" y="18957"/>
                    <a:pt x="14199" y="18957"/>
                  </a:cubicBezTo>
                  <a:cubicBezTo>
                    <a:pt x="14236" y="18919"/>
                    <a:pt x="14236" y="18881"/>
                    <a:pt x="14274" y="18843"/>
                  </a:cubicBezTo>
                  <a:cubicBezTo>
                    <a:pt x="14312" y="18806"/>
                    <a:pt x="14312" y="18806"/>
                    <a:pt x="14312" y="18768"/>
                  </a:cubicBezTo>
                  <a:cubicBezTo>
                    <a:pt x="14350" y="18768"/>
                    <a:pt x="14350" y="18730"/>
                    <a:pt x="14387" y="18692"/>
                  </a:cubicBezTo>
                  <a:cubicBezTo>
                    <a:pt x="14387" y="18692"/>
                    <a:pt x="14425" y="18655"/>
                    <a:pt x="14425" y="18655"/>
                  </a:cubicBezTo>
                  <a:cubicBezTo>
                    <a:pt x="14463" y="18617"/>
                    <a:pt x="14463" y="18579"/>
                    <a:pt x="14501" y="18579"/>
                  </a:cubicBezTo>
                  <a:cubicBezTo>
                    <a:pt x="14501" y="18541"/>
                    <a:pt x="14501" y="18541"/>
                    <a:pt x="14538" y="18503"/>
                  </a:cubicBezTo>
                  <a:cubicBezTo>
                    <a:pt x="14538" y="18466"/>
                    <a:pt x="14576" y="18466"/>
                    <a:pt x="14576" y="18428"/>
                  </a:cubicBezTo>
                  <a:cubicBezTo>
                    <a:pt x="14614" y="18428"/>
                    <a:pt x="14614" y="18390"/>
                    <a:pt x="14652" y="18352"/>
                  </a:cubicBezTo>
                  <a:cubicBezTo>
                    <a:pt x="14652" y="18352"/>
                    <a:pt x="14652" y="18315"/>
                    <a:pt x="14690" y="18277"/>
                  </a:cubicBezTo>
                  <a:cubicBezTo>
                    <a:pt x="14690" y="18277"/>
                    <a:pt x="14727" y="18239"/>
                    <a:pt x="14727" y="18239"/>
                  </a:cubicBezTo>
                  <a:cubicBezTo>
                    <a:pt x="14765" y="18201"/>
                    <a:pt x="14765" y="18164"/>
                    <a:pt x="14765" y="18164"/>
                  </a:cubicBezTo>
                  <a:cubicBezTo>
                    <a:pt x="14803" y="18126"/>
                    <a:pt x="14803" y="18088"/>
                    <a:pt x="14841" y="18088"/>
                  </a:cubicBezTo>
                  <a:cubicBezTo>
                    <a:pt x="14841" y="18050"/>
                    <a:pt x="14878" y="18013"/>
                    <a:pt x="14878" y="18013"/>
                  </a:cubicBezTo>
                  <a:cubicBezTo>
                    <a:pt x="14916" y="17975"/>
                    <a:pt x="14916" y="17937"/>
                    <a:pt x="14916" y="17937"/>
                  </a:cubicBezTo>
                  <a:cubicBezTo>
                    <a:pt x="14954" y="17899"/>
                    <a:pt x="14954" y="17862"/>
                    <a:pt x="14992" y="17824"/>
                  </a:cubicBezTo>
                  <a:cubicBezTo>
                    <a:pt x="14992" y="17824"/>
                    <a:pt x="14992" y="17786"/>
                    <a:pt x="15029" y="17786"/>
                  </a:cubicBezTo>
                  <a:cubicBezTo>
                    <a:pt x="15067" y="17710"/>
                    <a:pt x="15067" y="17673"/>
                    <a:pt x="15105" y="17635"/>
                  </a:cubicBezTo>
                  <a:cubicBezTo>
                    <a:pt x="15143" y="17597"/>
                    <a:pt x="15143" y="17597"/>
                    <a:pt x="15143" y="17559"/>
                  </a:cubicBezTo>
                  <a:cubicBezTo>
                    <a:pt x="15180" y="17522"/>
                    <a:pt x="15180" y="17484"/>
                    <a:pt x="15218" y="17446"/>
                  </a:cubicBezTo>
                  <a:cubicBezTo>
                    <a:pt x="15218" y="17446"/>
                    <a:pt x="15256" y="17408"/>
                    <a:pt x="15256" y="17408"/>
                  </a:cubicBezTo>
                  <a:cubicBezTo>
                    <a:pt x="15256" y="17371"/>
                    <a:pt x="15294" y="17333"/>
                    <a:pt x="15294" y="17295"/>
                  </a:cubicBezTo>
                  <a:cubicBezTo>
                    <a:pt x="15331" y="17257"/>
                    <a:pt x="15331" y="17257"/>
                    <a:pt x="15331" y="17220"/>
                  </a:cubicBezTo>
                  <a:cubicBezTo>
                    <a:pt x="15369" y="17182"/>
                    <a:pt x="15369" y="17144"/>
                    <a:pt x="15407" y="17144"/>
                  </a:cubicBezTo>
                  <a:cubicBezTo>
                    <a:pt x="15407" y="17106"/>
                    <a:pt x="15407" y="17069"/>
                    <a:pt x="15445" y="17069"/>
                  </a:cubicBezTo>
                  <a:cubicBezTo>
                    <a:pt x="15445" y="17031"/>
                    <a:pt x="15483" y="16993"/>
                    <a:pt x="15483" y="16955"/>
                  </a:cubicBezTo>
                  <a:cubicBezTo>
                    <a:pt x="15483" y="16955"/>
                    <a:pt x="15483" y="16917"/>
                    <a:pt x="15520" y="16917"/>
                  </a:cubicBezTo>
                  <a:cubicBezTo>
                    <a:pt x="15520" y="16917"/>
                    <a:pt x="15520" y="16917"/>
                    <a:pt x="15520" y="16917"/>
                  </a:cubicBezTo>
                  <a:cubicBezTo>
                    <a:pt x="15558" y="16955"/>
                    <a:pt x="15596" y="16955"/>
                    <a:pt x="15671" y="16993"/>
                  </a:cubicBezTo>
                  <a:cubicBezTo>
                    <a:pt x="15747" y="17031"/>
                    <a:pt x="15822" y="17031"/>
                    <a:pt x="15898" y="17069"/>
                  </a:cubicBezTo>
                  <a:cubicBezTo>
                    <a:pt x="15936" y="17106"/>
                    <a:pt x="15973" y="17144"/>
                    <a:pt x="16049" y="17144"/>
                  </a:cubicBezTo>
                  <a:cubicBezTo>
                    <a:pt x="16087" y="17182"/>
                    <a:pt x="16162" y="17220"/>
                    <a:pt x="16238" y="17257"/>
                  </a:cubicBezTo>
                  <a:cubicBezTo>
                    <a:pt x="16276" y="17295"/>
                    <a:pt x="16351" y="17295"/>
                    <a:pt x="16389" y="17333"/>
                  </a:cubicBezTo>
                  <a:cubicBezTo>
                    <a:pt x="16464" y="17371"/>
                    <a:pt x="16502" y="17408"/>
                    <a:pt x="16578" y="17446"/>
                  </a:cubicBezTo>
                  <a:cubicBezTo>
                    <a:pt x="16615" y="17484"/>
                    <a:pt x="16691" y="17522"/>
                    <a:pt x="16729" y="17522"/>
                  </a:cubicBezTo>
                  <a:cubicBezTo>
                    <a:pt x="16766" y="17559"/>
                    <a:pt x="16804" y="17559"/>
                    <a:pt x="16842" y="17597"/>
                  </a:cubicBezTo>
                  <a:cubicBezTo>
                    <a:pt x="15936" y="18352"/>
                    <a:pt x="14954" y="18957"/>
                    <a:pt x="13859" y="19334"/>
                  </a:cubicBezTo>
                  <a:close/>
                  <a:moveTo>
                    <a:pt x="18013" y="16313"/>
                  </a:moveTo>
                  <a:cubicBezTo>
                    <a:pt x="18013" y="16276"/>
                    <a:pt x="18013" y="16276"/>
                    <a:pt x="17975" y="16276"/>
                  </a:cubicBezTo>
                  <a:cubicBezTo>
                    <a:pt x="17937" y="16238"/>
                    <a:pt x="17899" y="16238"/>
                    <a:pt x="17862" y="16200"/>
                  </a:cubicBezTo>
                  <a:cubicBezTo>
                    <a:pt x="17824" y="16162"/>
                    <a:pt x="17786" y="16162"/>
                    <a:pt x="17786" y="16124"/>
                  </a:cubicBezTo>
                  <a:cubicBezTo>
                    <a:pt x="17710" y="16124"/>
                    <a:pt x="17673" y="16087"/>
                    <a:pt x="17635" y="16049"/>
                  </a:cubicBezTo>
                  <a:cubicBezTo>
                    <a:pt x="17597" y="16049"/>
                    <a:pt x="17597" y="16011"/>
                    <a:pt x="17559" y="16011"/>
                  </a:cubicBezTo>
                  <a:cubicBezTo>
                    <a:pt x="17522" y="15973"/>
                    <a:pt x="17484" y="15973"/>
                    <a:pt x="17408" y="15936"/>
                  </a:cubicBezTo>
                  <a:cubicBezTo>
                    <a:pt x="17408" y="15898"/>
                    <a:pt x="17371" y="15898"/>
                    <a:pt x="17333" y="15898"/>
                  </a:cubicBezTo>
                  <a:cubicBezTo>
                    <a:pt x="17295" y="15860"/>
                    <a:pt x="17220" y="15822"/>
                    <a:pt x="17182" y="15785"/>
                  </a:cubicBezTo>
                  <a:cubicBezTo>
                    <a:pt x="17182" y="15785"/>
                    <a:pt x="17144" y="15785"/>
                    <a:pt x="17106" y="15747"/>
                  </a:cubicBezTo>
                  <a:cubicBezTo>
                    <a:pt x="17031" y="15709"/>
                    <a:pt x="16955" y="15671"/>
                    <a:pt x="16880" y="15634"/>
                  </a:cubicBezTo>
                  <a:cubicBezTo>
                    <a:pt x="16880" y="15634"/>
                    <a:pt x="16880" y="15634"/>
                    <a:pt x="16880" y="15634"/>
                  </a:cubicBezTo>
                  <a:cubicBezTo>
                    <a:pt x="16804" y="15596"/>
                    <a:pt x="16729" y="15558"/>
                    <a:pt x="16653" y="15520"/>
                  </a:cubicBezTo>
                  <a:cubicBezTo>
                    <a:pt x="16653" y="15520"/>
                    <a:pt x="16615" y="15520"/>
                    <a:pt x="16578" y="15483"/>
                  </a:cubicBezTo>
                  <a:cubicBezTo>
                    <a:pt x="16540" y="15483"/>
                    <a:pt x="16502" y="15445"/>
                    <a:pt x="16427" y="15445"/>
                  </a:cubicBezTo>
                  <a:cubicBezTo>
                    <a:pt x="16389" y="15407"/>
                    <a:pt x="16389" y="15407"/>
                    <a:pt x="16351" y="15407"/>
                  </a:cubicBezTo>
                  <a:cubicBezTo>
                    <a:pt x="16313" y="15369"/>
                    <a:pt x="16238" y="15331"/>
                    <a:pt x="16200" y="15331"/>
                  </a:cubicBezTo>
                  <a:cubicBezTo>
                    <a:pt x="16200" y="15331"/>
                    <a:pt x="16200" y="15331"/>
                    <a:pt x="16162" y="15294"/>
                  </a:cubicBezTo>
                  <a:cubicBezTo>
                    <a:pt x="16162" y="15294"/>
                    <a:pt x="16200" y="15294"/>
                    <a:pt x="16200" y="15294"/>
                  </a:cubicBezTo>
                  <a:cubicBezTo>
                    <a:pt x="16238" y="15143"/>
                    <a:pt x="16276" y="15029"/>
                    <a:pt x="16313" y="14878"/>
                  </a:cubicBezTo>
                  <a:cubicBezTo>
                    <a:pt x="16313" y="14878"/>
                    <a:pt x="16313" y="14841"/>
                    <a:pt x="16313" y="14841"/>
                  </a:cubicBezTo>
                  <a:cubicBezTo>
                    <a:pt x="16351" y="14727"/>
                    <a:pt x="16389" y="14614"/>
                    <a:pt x="16427" y="14501"/>
                  </a:cubicBezTo>
                  <a:cubicBezTo>
                    <a:pt x="16427" y="14463"/>
                    <a:pt x="16427" y="14425"/>
                    <a:pt x="16464" y="14387"/>
                  </a:cubicBezTo>
                  <a:cubicBezTo>
                    <a:pt x="16464" y="14274"/>
                    <a:pt x="16502" y="14161"/>
                    <a:pt x="16540" y="14085"/>
                  </a:cubicBezTo>
                  <a:cubicBezTo>
                    <a:pt x="16540" y="14048"/>
                    <a:pt x="16540" y="14010"/>
                    <a:pt x="16540" y="13972"/>
                  </a:cubicBezTo>
                  <a:cubicBezTo>
                    <a:pt x="16578" y="13821"/>
                    <a:pt x="16615" y="13708"/>
                    <a:pt x="16615" y="13557"/>
                  </a:cubicBezTo>
                  <a:cubicBezTo>
                    <a:pt x="16615" y="13557"/>
                    <a:pt x="16653" y="13519"/>
                    <a:pt x="16653" y="13481"/>
                  </a:cubicBezTo>
                  <a:cubicBezTo>
                    <a:pt x="16653" y="13368"/>
                    <a:pt x="16691" y="13255"/>
                    <a:pt x="16691" y="13141"/>
                  </a:cubicBezTo>
                  <a:cubicBezTo>
                    <a:pt x="16691" y="13103"/>
                    <a:pt x="16729" y="13066"/>
                    <a:pt x="16729" y="13028"/>
                  </a:cubicBezTo>
                  <a:cubicBezTo>
                    <a:pt x="16729" y="12915"/>
                    <a:pt x="16766" y="12801"/>
                    <a:pt x="16766" y="12688"/>
                  </a:cubicBezTo>
                  <a:cubicBezTo>
                    <a:pt x="16766" y="12650"/>
                    <a:pt x="16766" y="12650"/>
                    <a:pt x="16766" y="12613"/>
                  </a:cubicBezTo>
                  <a:cubicBezTo>
                    <a:pt x="16804" y="12462"/>
                    <a:pt x="16804" y="12310"/>
                    <a:pt x="16804" y="12197"/>
                  </a:cubicBezTo>
                  <a:cubicBezTo>
                    <a:pt x="16842" y="12159"/>
                    <a:pt x="16842" y="12122"/>
                    <a:pt x="16842" y="12084"/>
                  </a:cubicBezTo>
                  <a:cubicBezTo>
                    <a:pt x="16842" y="11971"/>
                    <a:pt x="16842" y="11857"/>
                    <a:pt x="16842" y="11744"/>
                  </a:cubicBezTo>
                  <a:cubicBezTo>
                    <a:pt x="16842" y="11706"/>
                    <a:pt x="16842" y="11706"/>
                    <a:pt x="16842" y="11669"/>
                  </a:cubicBezTo>
                  <a:cubicBezTo>
                    <a:pt x="19825" y="11669"/>
                    <a:pt x="19825" y="11669"/>
                    <a:pt x="19825" y="11669"/>
                  </a:cubicBezTo>
                  <a:cubicBezTo>
                    <a:pt x="19674" y="13368"/>
                    <a:pt x="19070" y="14954"/>
                    <a:pt x="18013" y="1631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03" name="Freeform 55"/>
            <p:cNvSpPr/>
            <p:nvPr/>
          </p:nvSpPr>
          <p:spPr>
            <a:xfrm>
              <a:off x="-2" y="553475"/>
              <a:ext cx="471191" cy="360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3" y="0"/>
                  </a:moveTo>
                  <a:cubicBezTo>
                    <a:pt x="13081" y="0"/>
                    <a:pt x="13081" y="0"/>
                    <a:pt x="13081" y="0"/>
                  </a:cubicBezTo>
                  <a:cubicBezTo>
                    <a:pt x="8519" y="0"/>
                    <a:pt x="8519" y="0"/>
                    <a:pt x="8519" y="0"/>
                  </a:cubicBezTo>
                  <a:cubicBezTo>
                    <a:pt x="4037" y="0"/>
                    <a:pt x="4037" y="0"/>
                    <a:pt x="4037" y="0"/>
                  </a:cubicBezTo>
                  <a:cubicBezTo>
                    <a:pt x="1817" y="0"/>
                    <a:pt x="0" y="2365"/>
                    <a:pt x="0" y="5255"/>
                  </a:cubicBezTo>
                  <a:cubicBezTo>
                    <a:pt x="0" y="20391"/>
                    <a:pt x="0" y="20391"/>
                    <a:pt x="0" y="20391"/>
                  </a:cubicBezTo>
                  <a:cubicBezTo>
                    <a:pt x="0" y="21074"/>
                    <a:pt x="404" y="21600"/>
                    <a:pt x="929" y="21600"/>
                  </a:cubicBezTo>
                  <a:cubicBezTo>
                    <a:pt x="1413" y="21600"/>
                    <a:pt x="1857" y="21074"/>
                    <a:pt x="1857" y="20391"/>
                  </a:cubicBezTo>
                  <a:cubicBezTo>
                    <a:pt x="1857" y="5255"/>
                    <a:pt x="1857" y="5255"/>
                    <a:pt x="1857" y="5255"/>
                  </a:cubicBezTo>
                  <a:cubicBezTo>
                    <a:pt x="1857" y="3679"/>
                    <a:pt x="2826" y="2418"/>
                    <a:pt x="4037" y="2418"/>
                  </a:cubicBezTo>
                  <a:cubicBezTo>
                    <a:pt x="7590" y="2418"/>
                    <a:pt x="7590" y="2418"/>
                    <a:pt x="7590" y="2418"/>
                  </a:cubicBezTo>
                  <a:cubicBezTo>
                    <a:pt x="7590" y="2680"/>
                    <a:pt x="7590" y="2680"/>
                    <a:pt x="7590" y="2680"/>
                  </a:cubicBezTo>
                  <a:cubicBezTo>
                    <a:pt x="7590" y="4467"/>
                    <a:pt x="8721" y="5939"/>
                    <a:pt x="10093" y="5939"/>
                  </a:cubicBezTo>
                  <a:cubicBezTo>
                    <a:pt x="11507" y="5939"/>
                    <a:pt x="11507" y="5939"/>
                    <a:pt x="11507" y="5939"/>
                  </a:cubicBezTo>
                  <a:cubicBezTo>
                    <a:pt x="12879" y="5939"/>
                    <a:pt x="14010" y="4467"/>
                    <a:pt x="14010" y="2680"/>
                  </a:cubicBezTo>
                  <a:cubicBezTo>
                    <a:pt x="14010" y="2418"/>
                    <a:pt x="14010" y="2418"/>
                    <a:pt x="14010" y="2418"/>
                  </a:cubicBezTo>
                  <a:cubicBezTo>
                    <a:pt x="17563" y="2418"/>
                    <a:pt x="17563" y="2418"/>
                    <a:pt x="17563" y="2418"/>
                  </a:cubicBezTo>
                  <a:cubicBezTo>
                    <a:pt x="18774" y="2418"/>
                    <a:pt x="19743" y="3679"/>
                    <a:pt x="19743" y="5255"/>
                  </a:cubicBezTo>
                  <a:cubicBezTo>
                    <a:pt x="19743" y="20391"/>
                    <a:pt x="19743" y="20391"/>
                    <a:pt x="19743" y="20391"/>
                  </a:cubicBezTo>
                  <a:cubicBezTo>
                    <a:pt x="19743" y="21074"/>
                    <a:pt x="20187" y="21600"/>
                    <a:pt x="20671" y="21600"/>
                  </a:cubicBezTo>
                  <a:cubicBezTo>
                    <a:pt x="21196" y="21600"/>
                    <a:pt x="21600" y="21074"/>
                    <a:pt x="21600" y="20391"/>
                  </a:cubicBezTo>
                  <a:cubicBezTo>
                    <a:pt x="21600" y="5255"/>
                    <a:pt x="21600" y="5255"/>
                    <a:pt x="21600" y="5255"/>
                  </a:cubicBezTo>
                  <a:cubicBezTo>
                    <a:pt x="21600" y="2365"/>
                    <a:pt x="19783" y="0"/>
                    <a:pt x="17563" y="0"/>
                  </a:cubicBezTo>
                  <a:close/>
                  <a:moveTo>
                    <a:pt x="12153" y="2680"/>
                  </a:moveTo>
                  <a:cubicBezTo>
                    <a:pt x="12153" y="3153"/>
                    <a:pt x="11870" y="3521"/>
                    <a:pt x="11507" y="3521"/>
                  </a:cubicBezTo>
                  <a:cubicBezTo>
                    <a:pt x="10093" y="3521"/>
                    <a:pt x="10093" y="3521"/>
                    <a:pt x="10093" y="3521"/>
                  </a:cubicBezTo>
                  <a:cubicBezTo>
                    <a:pt x="9730" y="3521"/>
                    <a:pt x="9447" y="3153"/>
                    <a:pt x="9447" y="2680"/>
                  </a:cubicBezTo>
                  <a:cubicBezTo>
                    <a:pt x="9447" y="2418"/>
                    <a:pt x="9447" y="2418"/>
                    <a:pt x="9447" y="2418"/>
                  </a:cubicBezTo>
                  <a:cubicBezTo>
                    <a:pt x="12153" y="2418"/>
                    <a:pt x="12153" y="2418"/>
                    <a:pt x="12153" y="2418"/>
                  </a:cubicBezTo>
                  <a:lnTo>
                    <a:pt x="12153" y="26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" grpId="1" animBg="1" advAuto="0"/>
      <p:bldP spid="564" grpId="2" animBg="1" advAuto="0"/>
      <p:bldP spid="598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437042" y="6412574"/>
            <a:ext cx="188894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07" name="Rectangle: Rounded Corners 523"/>
          <p:cNvSpPr/>
          <p:nvPr/>
        </p:nvSpPr>
        <p:spPr>
          <a:xfrm>
            <a:off x="435572" y="1279743"/>
            <a:ext cx="10330904" cy="5302826"/>
          </a:xfrm>
          <a:prstGeom prst="roundRect">
            <a:avLst>
              <a:gd name="adj" fmla="val 16901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10" name="Group 76"/>
          <p:cNvGrpSpPr/>
          <p:nvPr/>
        </p:nvGrpSpPr>
        <p:grpSpPr>
          <a:xfrm>
            <a:off x="3879570" y="1432224"/>
            <a:ext cx="3442912" cy="595705"/>
            <a:chOff x="0" y="0"/>
            <a:chExt cx="3442911" cy="595704"/>
          </a:xfrm>
        </p:grpSpPr>
        <p:sp>
          <p:nvSpPr>
            <p:cNvPr id="608" name="Rectangle: Rounded Corners 77"/>
            <p:cNvSpPr/>
            <p:nvPr/>
          </p:nvSpPr>
          <p:spPr>
            <a:xfrm>
              <a:off x="-1" y="0"/>
              <a:ext cx="3442913" cy="5957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09" name="TextBox 78"/>
            <p:cNvSpPr txBox="1"/>
            <p:nvPr/>
          </p:nvSpPr>
          <p:spPr>
            <a:xfrm>
              <a:off x="0" y="104372"/>
              <a:ext cx="3442909" cy="37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Care Management Model</a:t>
              </a:r>
            </a:p>
          </p:txBody>
        </p:sp>
      </p:grpSp>
      <p:grpSp>
        <p:nvGrpSpPr>
          <p:cNvPr id="640" name="Group 2"/>
          <p:cNvGrpSpPr/>
          <p:nvPr/>
        </p:nvGrpSpPr>
        <p:grpSpPr>
          <a:xfrm>
            <a:off x="811556" y="2317234"/>
            <a:ext cx="9578938" cy="3887823"/>
            <a:chOff x="0" y="0"/>
            <a:chExt cx="9578936" cy="3887821"/>
          </a:xfrm>
        </p:grpSpPr>
        <p:sp>
          <p:nvSpPr>
            <p:cNvPr id="611" name="Rectangle: Rounded Corners 527"/>
            <p:cNvSpPr/>
            <p:nvPr/>
          </p:nvSpPr>
          <p:spPr>
            <a:xfrm>
              <a:off x="6904785" y="0"/>
              <a:ext cx="2674152" cy="3278283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2" name="Rectangle: Rounded Corners 527"/>
            <p:cNvSpPr/>
            <p:nvPr/>
          </p:nvSpPr>
          <p:spPr>
            <a:xfrm>
              <a:off x="3492788" y="0"/>
              <a:ext cx="2674151" cy="3278283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3" name="Rectangle: Rounded Corners 527"/>
            <p:cNvSpPr/>
            <p:nvPr/>
          </p:nvSpPr>
          <p:spPr>
            <a:xfrm>
              <a:off x="0" y="0"/>
              <a:ext cx="2674150" cy="3278283"/>
            </a:xfrm>
            <a:prstGeom prst="roundRect">
              <a:avLst>
                <a:gd name="adj" fmla="val 142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270000" rotWithShape="0">
                <a:srgbClr val="000000">
                  <a:alpha val="2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30" name="Group 12"/>
            <p:cNvGrpSpPr/>
            <p:nvPr/>
          </p:nvGrpSpPr>
          <p:grpSpPr>
            <a:xfrm>
              <a:off x="7734391" y="4833"/>
              <a:ext cx="1014939" cy="1005075"/>
              <a:chOff x="0" y="-2"/>
              <a:chExt cx="1014938" cy="1005074"/>
            </a:xfrm>
          </p:grpSpPr>
          <p:sp>
            <p:nvSpPr>
              <p:cNvPr id="614" name="Freeform 254"/>
              <p:cNvSpPr/>
              <p:nvPr/>
            </p:nvSpPr>
            <p:spPr>
              <a:xfrm>
                <a:off x="479886" y="138451"/>
                <a:ext cx="47196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39" y="21600"/>
                    </a:moveTo>
                    <a:cubicBezTo>
                      <a:pt x="11461" y="21600"/>
                      <a:pt x="11461" y="21600"/>
                      <a:pt x="11461" y="21600"/>
                    </a:cubicBezTo>
                    <a:cubicBezTo>
                      <a:pt x="17192" y="21600"/>
                      <a:pt x="21600" y="16435"/>
                      <a:pt x="21600" y="10800"/>
                    </a:cubicBezTo>
                    <a:cubicBezTo>
                      <a:pt x="21600" y="4696"/>
                      <a:pt x="17192" y="0"/>
                      <a:pt x="11461" y="0"/>
                    </a:cubicBezTo>
                    <a:cubicBezTo>
                      <a:pt x="10139" y="0"/>
                      <a:pt x="10139" y="0"/>
                      <a:pt x="10139" y="0"/>
                    </a:cubicBezTo>
                    <a:cubicBezTo>
                      <a:pt x="4408" y="0"/>
                      <a:pt x="0" y="4696"/>
                      <a:pt x="0" y="10800"/>
                    </a:cubicBezTo>
                    <a:cubicBezTo>
                      <a:pt x="0" y="16435"/>
                      <a:pt x="4408" y="21600"/>
                      <a:pt x="10139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15" name="Freeform 255"/>
              <p:cNvSpPr/>
              <p:nvPr/>
            </p:nvSpPr>
            <p:spPr>
              <a:xfrm>
                <a:off x="381825" y="138451"/>
                <a:ext cx="46582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39" y="21600"/>
                    </a:moveTo>
                    <a:cubicBezTo>
                      <a:pt x="11461" y="21600"/>
                      <a:pt x="11461" y="21600"/>
                      <a:pt x="11461" y="21600"/>
                    </a:cubicBezTo>
                    <a:cubicBezTo>
                      <a:pt x="17192" y="21600"/>
                      <a:pt x="21600" y="16435"/>
                      <a:pt x="21600" y="10800"/>
                    </a:cubicBezTo>
                    <a:cubicBezTo>
                      <a:pt x="21600" y="4696"/>
                      <a:pt x="17192" y="0"/>
                      <a:pt x="11461" y="0"/>
                    </a:cubicBezTo>
                    <a:cubicBezTo>
                      <a:pt x="10139" y="0"/>
                      <a:pt x="10139" y="0"/>
                      <a:pt x="10139" y="0"/>
                    </a:cubicBezTo>
                    <a:cubicBezTo>
                      <a:pt x="4408" y="0"/>
                      <a:pt x="0" y="4696"/>
                      <a:pt x="0" y="10800"/>
                    </a:cubicBezTo>
                    <a:cubicBezTo>
                      <a:pt x="0" y="16435"/>
                      <a:pt x="4408" y="21600"/>
                      <a:pt x="10139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16" name="Freeform 256"/>
              <p:cNvSpPr/>
              <p:nvPr/>
            </p:nvSpPr>
            <p:spPr>
              <a:xfrm>
                <a:off x="649655" y="624469"/>
                <a:ext cx="365283" cy="227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03" y="0"/>
                    </a:moveTo>
                    <a:cubicBezTo>
                      <a:pt x="4297" y="0"/>
                      <a:pt x="4297" y="0"/>
                      <a:pt x="4297" y="0"/>
                    </a:cubicBezTo>
                    <a:cubicBezTo>
                      <a:pt x="1923" y="0"/>
                      <a:pt x="0" y="3073"/>
                      <a:pt x="0" y="6869"/>
                    </a:cubicBezTo>
                    <a:cubicBezTo>
                      <a:pt x="0" y="8044"/>
                      <a:pt x="622" y="8947"/>
                      <a:pt x="1301" y="8947"/>
                    </a:cubicBezTo>
                    <a:cubicBezTo>
                      <a:pt x="2036" y="8947"/>
                      <a:pt x="2658" y="8044"/>
                      <a:pt x="2658" y="6869"/>
                    </a:cubicBezTo>
                    <a:cubicBezTo>
                      <a:pt x="2658" y="5423"/>
                      <a:pt x="3393" y="4157"/>
                      <a:pt x="4297" y="4157"/>
                    </a:cubicBezTo>
                    <a:cubicBezTo>
                      <a:pt x="7294" y="4157"/>
                      <a:pt x="7294" y="4157"/>
                      <a:pt x="7294" y="4157"/>
                    </a:cubicBezTo>
                    <a:cubicBezTo>
                      <a:pt x="7294" y="4248"/>
                      <a:pt x="7294" y="4248"/>
                      <a:pt x="7294" y="4248"/>
                    </a:cubicBezTo>
                    <a:cubicBezTo>
                      <a:pt x="7294" y="7049"/>
                      <a:pt x="8595" y="9309"/>
                      <a:pt x="10121" y="9309"/>
                    </a:cubicBezTo>
                    <a:cubicBezTo>
                      <a:pt x="11479" y="9309"/>
                      <a:pt x="11479" y="9309"/>
                      <a:pt x="11479" y="9309"/>
                    </a:cubicBezTo>
                    <a:cubicBezTo>
                      <a:pt x="13005" y="9309"/>
                      <a:pt x="14306" y="7049"/>
                      <a:pt x="14306" y="4248"/>
                    </a:cubicBezTo>
                    <a:cubicBezTo>
                      <a:pt x="14306" y="4157"/>
                      <a:pt x="14306" y="4157"/>
                      <a:pt x="14306" y="4157"/>
                    </a:cubicBezTo>
                    <a:cubicBezTo>
                      <a:pt x="17303" y="4157"/>
                      <a:pt x="17303" y="4157"/>
                      <a:pt x="17303" y="4157"/>
                    </a:cubicBezTo>
                    <a:cubicBezTo>
                      <a:pt x="18207" y="4157"/>
                      <a:pt x="18942" y="5423"/>
                      <a:pt x="18942" y="6869"/>
                    </a:cubicBezTo>
                    <a:cubicBezTo>
                      <a:pt x="18942" y="19431"/>
                      <a:pt x="18942" y="19431"/>
                      <a:pt x="18942" y="19431"/>
                    </a:cubicBezTo>
                    <a:cubicBezTo>
                      <a:pt x="18942" y="20606"/>
                      <a:pt x="19564" y="21600"/>
                      <a:pt x="20299" y="21600"/>
                    </a:cubicBezTo>
                    <a:cubicBezTo>
                      <a:pt x="20978" y="21600"/>
                      <a:pt x="21600" y="20606"/>
                      <a:pt x="21600" y="19431"/>
                    </a:cubicBezTo>
                    <a:cubicBezTo>
                      <a:pt x="21600" y="6869"/>
                      <a:pt x="21600" y="6869"/>
                      <a:pt x="21600" y="6869"/>
                    </a:cubicBezTo>
                    <a:cubicBezTo>
                      <a:pt x="21600" y="3073"/>
                      <a:pt x="19677" y="0"/>
                      <a:pt x="17303" y="0"/>
                    </a:cubicBezTo>
                    <a:close/>
                    <a:moveTo>
                      <a:pt x="11648" y="4248"/>
                    </a:moveTo>
                    <a:cubicBezTo>
                      <a:pt x="11648" y="4790"/>
                      <a:pt x="11535" y="5061"/>
                      <a:pt x="11479" y="5151"/>
                    </a:cubicBezTo>
                    <a:cubicBezTo>
                      <a:pt x="10121" y="5151"/>
                      <a:pt x="10121" y="5151"/>
                      <a:pt x="10121" y="5151"/>
                    </a:cubicBezTo>
                    <a:cubicBezTo>
                      <a:pt x="10065" y="5061"/>
                      <a:pt x="9952" y="4790"/>
                      <a:pt x="9952" y="4248"/>
                    </a:cubicBezTo>
                    <a:cubicBezTo>
                      <a:pt x="9952" y="4157"/>
                      <a:pt x="9952" y="4157"/>
                      <a:pt x="9952" y="4157"/>
                    </a:cubicBezTo>
                    <a:cubicBezTo>
                      <a:pt x="11648" y="4157"/>
                      <a:pt x="11648" y="4157"/>
                      <a:pt x="11648" y="4157"/>
                    </a:cubicBezTo>
                    <a:lnTo>
                      <a:pt x="11648" y="424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17" name="Freeform 257"/>
              <p:cNvSpPr/>
              <p:nvPr/>
            </p:nvSpPr>
            <p:spPr>
              <a:xfrm>
                <a:off x="765186" y="389317"/>
                <a:ext cx="62507" cy="55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7" h="20618" extrusionOk="0">
                    <a:moveTo>
                      <a:pt x="10729" y="434"/>
                    </a:moveTo>
                    <a:cubicBezTo>
                      <a:pt x="7335" y="1497"/>
                      <a:pt x="4249" y="3975"/>
                      <a:pt x="1781" y="6808"/>
                    </a:cubicBezTo>
                    <a:cubicBezTo>
                      <a:pt x="-688" y="10349"/>
                      <a:pt x="-688" y="15307"/>
                      <a:pt x="2398" y="18493"/>
                    </a:cubicBezTo>
                    <a:cubicBezTo>
                      <a:pt x="3632" y="19910"/>
                      <a:pt x="5483" y="20618"/>
                      <a:pt x="7335" y="20618"/>
                    </a:cubicBezTo>
                    <a:cubicBezTo>
                      <a:pt x="9186" y="20618"/>
                      <a:pt x="11038" y="19556"/>
                      <a:pt x="12581" y="17785"/>
                    </a:cubicBezTo>
                    <a:cubicBezTo>
                      <a:pt x="13198" y="17077"/>
                      <a:pt x="14123" y="16369"/>
                      <a:pt x="15049" y="16015"/>
                    </a:cubicBezTo>
                    <a:cubicBezTo>
                      <a:pt x="18752" y="14598"/>
                      <a:pt x="20912" y="9995"/>
                      <a:pt x="19678" y="5746"/>
                    </a:cubicBezTo>
                    <a:cubicBezTo>
                      <a:pt x="18443" y="1143"/>
                      <a:pt x="14432" y="-982"/>
                      <a:pt x="10729" y="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18" name="Freeform 258"/>
              <p:cNvSpPr/>
              <p:nvPr/>
            </p:nvSpPr>
            <p:spPr>
              <a:xfrm>
                <a:off x="157510" y="-3"/>
                <a:ext cx="698700" cy="346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270" extrusionOk="0">
                    <a:moveTo>
                      <a:pt x="1030" y="17295"/>
                    </a:moveTo>
                    <a:cubicBezTo>
                      <a:pt x="3708" y="17295"/>
                      <a:pt x="3708" y="17295"/>
                      <a:pt x="3708" y="17295"/>
                    </a:cubicBezTo>
                    <a:cubicBezTo>
                      <a:pt x="3708" y="17941"/>
                      <a:pt x="3590" y="18586"/>
                      <a:pt x="3414" y="19232"/>
                    </a:cubicBezTo>
                    <a:cubicBezTo>
                      <a:pt x="3119" y="20230"/>
                      <a:pt x="3590" y="21521"/>
                      <a:pt x="4179" y="21228"/>
                    </a:cubicBezTo>
                    <a:cubicBezTo>
                      <a:pt x="4767" y="20875"/>
                      <a:pt x="5385" y="20464"/>
                      <a:pt x="5915" y="19878"/>
                    </a:cubicBezTo>
                    <a:cubicBezTo>
                      <a:pt x="6386" y="19291"/>
                      <a:pt x="6739" y="18293"/>
                      <a:pt x="7004" y="17295"/>
                    </a:cubicBezTo>
                    <a:cubicBezTo>
                      <a:pt x="9211" y="17295"/>
                      <a:pt x="9211" y="17295"/>
                      <a:pt x="9211" y="17295"/>
                    </a:cubicBezTo>
                    <a:cubicBezTo>
                      <a:pt x="9535" y="18410"/>
                      <a:pt x="9888" y="19467"/>
                      <a:pt x="10211" y="20582"/>
                    </a:cubicBezTo>
                    <a:cubicBezTo>
                      <a:pt x="10476" y="21404"/>
                      <a:pt x="11153" y="21521"/>
                      <a:pt x="11389" y="20582"/>
                    </a:cubicBezTo>
                    <a:cubicBezTo>
                      <a:pt x="11653" y="19467"/>
                      <a:pt x="11918" y="18410"/>
                      <a:pt x="12183" y="17295"/>
                    </a:cubicBezTo>
                    <a:cubicBezTo>
                      <a:pt x="14361" y="17295"/>
                      <a:pt x="14361" y="17295"/>
                      <a:pt x="14361" y="17295"/>
                    </a:cubicBezTo>
                    <a:cubicBezTo>
                      <a:pt x="14596" y="18293"/>
                      <a:pt x="14949" y="19173"/>
                      <a:pt x="15391" y="19819"/>
                    </a:cubicBezTo>
                    <a:cubicBezTo>
                      <a:pt x="15891" y="20523"/>
                      <a:pt x="16568" y="20875"/>
                      <a:pt x="17186" y="21228"/>
                    </a:cubicBezTo>
                    <a:cubicBezTo>
                      <a:pt x="17774" y="21521"/>
                      <a:pt x="18245" y="20230"/>
                      <a:pt x="17951" y="19232"/>
                    </a:cubicBezTo>
                    <a:cubicBezTo>
                      <a:pt x="17774" y="18586"/>
                      <a:pt x="17657" y="17941"/>
                      <a:pt x="17657" y="17295"/>
                    </a:cubicBezTo>
                    <a:cubicBezTo>
                      <a:pt x="20335" y="17295"/>
                      <a:pt x="20335" y="17295"/>
                      <a:pt x="20335" y="17295"/>
                    </a:cubicBezTo>
                    <a:cubicBezTo>
                      <a:pt x="20364" y="17295"/>
                      <a:pt x="20423" y="17295"/>
                      <a:pt x="20482" y="17295"/>
                    </a:cubicBezTo>
                    <a:cubicBezTo>
                      <a:pt x="20541" y="17295"/>
                      <a:pt x="20629" y="17295"/>
                      <a:pt x="20688" y="17295"/>
                    </a:cubicBezTo>
                    <a:cubicBezTo>
                      <a:pt x="21600" y="17001"/>
                      <a:pt x="21482" y="15064"/>
                      <a:pt x="21482" y="13714"/>
                    </a:cubicBezTo>
                    <a:cubicBezTo>
                      <a:pt x="21482" y="3619"/>
                      <a:pt x="21482" y="3619"/>
                      <a:pt x="21482" y="3619"/>
                    </a:cubicBezTo>
                    <a:cubicBezTo>
                      <a:pt x="21482" y="2328"/>
                      <a:pt x="21600" y="332"/>
                      <a:pt x="20688" y="97"/>
                    </a:cubicBezTo>
                    <a:cubicBezTo>
                      <a:pt x="20040" y="-79"/>
                      <a:pt x="19305" y="38"/>
                      <a:pt x="18628" y="38"/>
                    </a:cubicBezTo>
                    <a:cubicBezTo>
                      <a:pt x="1059" y="38"/>
                      <a:pt x="1059" y="38"/>
                      <a:pt x="1059" y="38"/>
                    </a:cubicBezTo>
                    <a:cubicBezTo>
                      <a:pt x="706" y="38"/>
                      <a:pt x="294" y="332"/>
                      <a:pt x="147" y="1036"/>
                    </a:cubicBezTo>
                    <a:cubicBezTo>
                      <a:pt x="29" y="1564"/>
                      <a:pt x="0" y="1975"/>
                      <a:pt x="0" y="2504"/>
                    </a:cubicBezTo>
                    <a:cubicBezTo>
                      <a:pt x="0" y="15299"/>
                      <a:pt x="0" y="15299"/>
                      <a:pt x="0" y="15299"/>
                    </a:cubicBezTo>
                    <a:cubicBezTo>
                      <a:pt x="0" y="16473"/>
                      <a:pt x="471" y="17295"/>
                      <a:pt x="1030" y="17295"/>
                    </a:cubicBezTo>
                    <a:close/>
                    <a:moveTo>
                      <a:pt x="1383" y="2797"/>
                    </a:moveTo>
                    <a:cubicBezTo>
                      <a:pt x="20129" y="2797"/>
                      <a:pt x="20129" y="2797"/>
                      <a:pt x="20129" y="2797"/>
                    </a:cubicBezTo>
                    <a:cubicBezTo>
                      <a:pt x="20129" y="14595"/>
                      <a:pt x="20129" y="14595"/>
                      <a:pt x="20129" y="14595"/>
                    </a:cubicBezTo>
                    <a:cubicBezTo>
                      <a:pt x="17098" y="14595"/>
                      <a:pt x="17098" y="14595"/>
                      <a:pt x="17098" y="14595"/>
                    </a:cubicBezTo>
                    <a:cubicBezTo>
                      <a:pt x="16774" y="14595"/>
                      <a:pt x="16568" y="15006"/>
                      <a:pt x="16450" y="15593"/>
                    </a:cubicBezTo>
                    <a:cubicBezTo>
                      <a:pt x="16303" y="16297"/>
                      <a:pt x="16274" y="17001"/>
                      <a:pt x="16303" y="17706"/>
                    </a:cubicBezTo>
                    <a:cubicBezTo>
                      <a:pt x="16244" y="17647"/>
                      <a:pt x="16215" y="17588"/>
                      <a:pt x="16185" y="17588"/>
                    </a:cubicBezTo>
                    <a:cubicBezTo>
                      <a:pt x="16126" y="17530"/>
                      <a:pt x="16068" y="17471"/>
                      <a:pt x="16038" y="17354"/>
                    </a:cubicBezTo>
                    <a:cubicBezTo>
                      <a:pt x="16126" y="17530"/>
                      <a:pt x="15950" y="17178"/>
                      <a:pt x="15920" y="17119"/>
                    </a:cubicBezTo>
                    <a:cubicBezTo>
                      <a:pt x="15832" y="16943"/>
                      <a:pt x="15773" y="16708"/>
                      <a:pt x="15656" y="16356"/>
                    </a:cubicBezTo>
                    <a:cubicBezTo>
                      <a:pt x="15538" y="16004"/>
                      <a:pt x="15450" y="15651"/>
                      <a:pt x="15361" y="15241"/>
                    </a:cubicBezTo>
                    <a:cubicBezTo>
                      <a:pt x="15273" y="14830"/>
                      <a:pt x="14979" y="14595"/>
                      <a:pt x="14773" y="14595"/>
                    </a:cubicBezTo>
                    <a:cubicBezTo>
                      <a:pt x="11771" y="14595"/>
                      <a:pt x="11771" y="14595"/>
                      <a:pt x="11771" y="14595"/>
                    </a:cubicBezTo>
                    <a:cubicBezTo>
                      <a:pt x="11536" y="14595"/>
                      <a:pt x="11300" y="14830"/>
                      <a:pt x="11183" y="15241"/>
                    </a:cubicBezTo>
                    <a:cubicBezTo>
                      <a:pt x="11035" y="15886"/>
                      <a:pt x="10888" y="16473"/>
                      <a:pt x="10741" y="17119"/>
                    </a:cubicBezTo>
                    <a:cubicBezTo>
                      <a:pt x="10712" y="17001"/>
                      <a:pt x="10653" y="16884"/>
                      <a:pt x="10623" y="16767"/>
                    </a:cubicBezTo>
                    <a:cubicBezTo>
                      <a:pt x="10359" y="15945"/>
                      <a:pt x="10123" y="14595"/>
                      <a:pt x="9535" y="14595"/>
                    </a:cubicBezTo>
                    <a:cubicBezTo>
                      <a:pt x="6592" y="14595"/>
                      <a:pt x="6592" y="14595"/>
                      <a:pt x="6592" y="14595"/>
                    </a:cubicBezTo>
                    <a:cubicBezTo>
                      <a:pt x="6356" y="14595"/>
                      <a:pt x="6092" y="14830"/>
                      <a:pt x="6003" y="15241"/>
                    </a:cubicBezTo>
                    <a:cubicBezTo>
                      <a:pt x="5915" y="15593"/>
                      <a:pt x="5827" y="15945"/>
                      <a:pt x="5738" y="16238"/>
                    </a:cubicBezTo>
                    <a:cubicBezTo>
                      <a:pt x="5709" y="16356"/>
                      <a:pt x="5680" y="16473"/>
                      <a:pt x="5621" y="16591"/>
                    </a:cubicBezTo>
                    <a:cubicBezTo>
                      <a:pt x="5621" y="16649"/>
                      <a:pt x="5532" y="16943"/>
                      <a:pt x="5532" y="16943"/>
                    </a:cubicBezTo>
                    <a:cubicBezTo>
                      <a:pt x="5474" y="17060"/>
                      <a:pt x="5415" y="17236"/>
                      <a:pt x="5356" y="17354"/>
                    </a:cubicBezTo>
                    <a:cubicBezTo>
                      <a:pt x="5297" y="17412"/>
                      <a:pt x="5297" y="17412"/>
                      <a:pt x="5297" y="17412"/>
                    </a:cubicBezTo>
                    <a:cubicBezTo>
                      <a:pt x="5268" y="17471"/>
                      <a:pt x="5268" y="17471"/>
                      <a:pt x="5238" y="17530"/>
                    </a:cubicBezTo>
                    <a:cubicBezTo>
                      <a:pt x="5179" y="17588"/>
                      <a:pt x="5120" y="17647"/>
                      <a:pt x="5062" y="17706"/>
                    </a:cubicBezTo>
                    <a:cubicBezTo>
                      <a:pt x="5091" y="17001"/>
                      <a:pt x="5062" y="16297"/>
                      <a:pt x="4914" y="15593"/>
                    </a:cubicBezTo>
                    <a:cubicBezTo>
                      <a:pt x="4797" y="15006"/>
                      <a:pt x="4591" y="14595"/>
                      <a:pt x="4267" y="14595"/>
                    </a:cubicBezTo>
                    <a:cubicBezTo>
                      <a:pt x="1383" y="14595"/>
                      <a:pt x="1383" y="14595"/>
                      <a:pt x="1383" y="14595"/>
                    </a:cubicBezTo>
                    <a:lnTo>
                      <a:pt x="1383" y="279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19" name="Freeform 259"/>
              <p:cNvSpPr/>
              <p:nvPr/>
            </p:nvSpPr>
            <p:spPr>
              <a:xfrm>
                <a:off x="692557" y="330896"/>
                <a:ext cx="277640" cy="277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4" y="74"/>
                    </a:moveTo>
                    <a:cubicBezTo>
                      <a:pt x="4097" y="670"/>
                      <a:pt x="0" y="5288"/>
                      <a:pt x="0" y="10800"/>
                    </a:cubicBezTo>
                    <a:cubicBezTo>
                      <a:pt x="0" y="16759"/>
                      <a:pt x="4841" y="21600"/>
                      <a:pt x="10800" y="21600"/>
                    </a:cubicBezTo>
                    <a:cubicBezTo>
                      <a:pt x="16759" y="21600"/>
                      <a:pt x="21600" y="16759"/>
                      <a:pt x="21600" y="10800"/>
                    </a:cubicBezTo>
                    <a:cubicBezTo>
                      <a:pt x="21600" y="4841"/>
                      <a:pt x="16759" y="0"/>
                      <a:pt x="10800" y="0"/>
                    </a:cubicBezTo>
                    <a:cubicBezTo>
                      <a:pt x="10353" y="0"/>
                      <a:pt x="9981" y="0"/>
                      <a:pt x="9534" y="74"/>
                    </a:cubicBezTo>
                    <a:close/>
                    <a:moveTo>
                      <a:pt x="18174" y="10800"/>
                    </a:moveTo>
                    <a:cubicBezTo>
                      <a:pt x="18174" y="14822"/>
                      <a:pt x="14822" y="18174"/>
                      <a:pt x="10800" y="18174"/>
                    </a:cubicBezTo>
                    <a:cubicBezTo>
                      <a:pt x="6703" y="18174"/>
                      <a:pt x="3426" y="14822"/>
                      <a:pt x="3426" y="10800"/>
                    </a:cubicBezTo>
                    <a:cubicBezTo>
                      <a:pt x="3426" y="7076"/>
                      <a:pt x="6257" y="3873"/>
                      <a:pt x="9981" y="3501"/>
                    </a:cubicBezTo>
                    <a:cubicBezTo>
                      <a:pt x="10204" y="3426"/>
                      <a:pt x="10502" y="3426"/>
                      <a:pt x="10800" y="3426"/>
                    </a:cubicBezTo>
                    <a:cubicBezTo>
                      <a:pt x="14822" y="3426"/>
                      <a:pt x="18174" y="6703"/>
                      <a:pt x="18174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0" name="Freeform 260"/>
              <p:cNvSpPr/>
              <p:nvPr/>
            </p:nvSpPr>
            <p:spPr>
              <a:xfrm>
                <a:off x="441888" y="833461"/>
                <a:ext cx="132999" cy="171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53" y="0"/>
                    </a:moveTo>
                    <a:cubicBezTo>
                      <a:pt x="8547" y="0"/>
                      <a:pt x="8547" y="0"/>
                      <a:pt x="8547" y="0"/>
                    </a:cubicBezTo>
                    <a:cubicBezTo>
                      <a:pt x="3885" y="0"/>
                      <a:pt x="0" y="3000"/>
                      <a:pt x="0" y="6600"/>
                    </a:cubicBezTo>
                    <a:cubicBezTo>
                      <a:pt x="0" y="18840"/>
                      <a:pt x="0" y="18840"/>
                      <a:pt x="0" y="18840"/>
                    </a:cubicBezTo>
                    <a:cubicBezTo>
                      <a:pt x="0" y="20400"/>
                      <a:pt x="1709" y="21600"/>
                      <a:pt x="3729" y="21600"/>
                    </a:cubicBezTo>
                    <a:cubicBezTo>
                      <a:pt x="5594" y="21600"/>
                      <a:pt x="7304" y="20400"/>
                      <a:pt x="7304" y="18840"/>
                    </a:cubicBezTo>
                    <a:cubicBezTo>
                      <a:pt x="7304" y="6600"/>
                      <a:pt x="7304" y="6600"/>
                      <a:pt x="7304" y="6600"/>
                    </a:cubicBezTo>
                    <a:cubicBezTo>
                      <a:pt x="7304" y="6000"/>
                      <a:pt x="7925" y="5520"/>
                      <a:pt x="8547" y="5520"/>
                    </a:cubicBezTo>
                    <a:cubicBezTo>
                      <a:pt x="13053" y="5520"/>
                      <a:pt x="13053" y="5520"/>
                      <a:pt x="13053" y="5520"/>
                    </a:cubicBezTo>
                    <a:cubicBezTo>
                      <a:pt x="13830" y="5520"/>
                      <a:pt x="14452" y="6000"/>
                      <a:pt x="14452" y="6600"/>
                    </a:cubicBezTo>
                    <a:cubicBezTo>
                      <a:pt x="14452" y="18840"/>
                      <a:pt x="14452" y="18840"/>
                      <a:pt x="14452" y="18840"/>
                    </a:cubicBezTo>
                    <a:cubicBezTo>
                      <a:pt x="14452" y="20400"/>
                      <a:pt x="16161" y="21600"/>
                      <a:pt x="18026" y="21600"/>
                    </a:cubicBezTo>
                    <a:cubicBezTo>
                      <a:pt x="20046" y="21600"/>
                      <a:pt x="21600" y="20400"/>
                      <a:pt x="21600" y="18840"/>
                    </a:cubicBezTo>
                    <a:cubicBezTo>
                      <a:pt x="21600" y="6600"/>
                      <a:pt x="21600" y="6600"/>
                      <a:pt x="21600" y="6600"/>
                    </a:cubicBezTo>
                    <a:cubicBezTo>
                      <a:pt x="21600" y="3000"/>
                      <a:pt x="17871" y="0"/>
                      <a:pt x="130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1" name="Freeform 261"/>
              <p:cNvSpPr/>
              <p:nvPr/>
            </p:nvSpPr>
            <p:spPr>
              <a:xfrm>
                <a:off x="577948" y="138451"/>
                <a:ext cx="47808" cy="4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68" y="21600"/>
                    </a:moveTo>
                    <a:cubicBezTo>
                      <a:pt x="11664" y="21600"/>
                      <a:pt x="11664" y="21600"/>
                      <a:pt x="11664" y="21600"/>
                    </a:cubicBezTo>
                    <a:cubicBezTo>
                      <a:pt x="17280" y="21600"/>
                      <a:pt x="21600" y="16435"/>
                      <a:pt x="21600" y="10800"/>
                    </a:cubicBezTo>
                    <a:cubicBezTo>
                      <a:pt x="21600" y="4696"/>
                      <a:pt x="17280" y="0"/>
                      <a:pt x="11664" y="0"/>
                    </a:cubicBezTo>
                    <a:cubicBezTo>
                      <a:pt x="10368" y="0"/>
                      <a:pt x="10368" y="0"/>
                      <a:pt x="10368" y="0"/>
                    </a:cubicBezTo>
                    <a:cubicBezTo>
                      <a:pt x="4752" y="0"/>
                      <a:pt x="0" y="4696"/>
                      <a:pt x="0" y="10800"/>
                    </a:cubicBezTo>
                    <a:cubicBezTo>
                      <a:pt x="0" y="16435"/>
                      <a:pt x="4752" y="21600"/>
                      <a:pt x="10368" y="216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2" name="Freeform 262"/>
              <p:cNvSpPr/>
              <p:nvPr/>
            </p:nvSpPr>
            <p:spPr>
              <a:xfrm>
                <a:off x="123189" y="729884"/>
                <a:ext cx="117676" cy="140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95" y="0"/>
                    </a:moveTo>
                    <a:cubicBezTo>
                      <a:pt x="8780" y="0"/>
                      <a:pt x="8780" y="0"/>
                      <a:pt x="8780" y="0"/>
                    </a:cubicBezTo>
                    <a:cubicBezTo>
                      <a:pt x="3863" y="0"/>
                      <a:pt x="0" y="3233"/>
                      <a:pt x="0" y="7200"/>
                    </a:cubicBezTo>
                    <a:cubicBezTo>
                      <a:pt x="0" y="18220"/>
                      <a:pt x="0" y="18220"/>
                      <a:pt x="0" y="18220"/>
                    </a:cubicBezTo>
                    <a:cubicBezTo>
                      <a:pt x="0" y="20131"/>
                      <a:pt x="1756" y="21600"/>
                      <a:pt x="4039" y="21600"/>
                    </a:cubicBezTo>
                    <a:cubicBezTo>
                      <a:pt x="6322" y="21600"/>
                      <a:pt x="8078" y="20131"/>
                      <a:pt x="8078" y="18220"/>
                    </a:cubicBezTo>
                    <a:cubicBezTo>
                      <a:pt x="8078" y="7200"/>
                      <a:pt x="8078" y="7200"/>
                      <a:pt x="8078" y="7200"/>
                    </a:cubicBezTo>
                    <a:cubicBezTo>
                      <a:pt x="8078" y="6906"/>
                      <a:pt x="8429" y="6759"/>
                      <a:pt x="8780" y="6759"/>
                    </a:cubicBezTo>
                    <a:cubicBezTo>
                      <a:pt x="12995" y="6759"/>
                      <a:pt x="12995" y="6759"/>
                      <a:pt x="12995" y="6759"/>
                    </a:cubicBezTo>
                    <a:cubicBezTo>
                      <a:pt x="13171" y="6759"/>
                      <a:pt x="13522" y="6906"/>
                      <a:pt x="13522" y="7200"/>
                    </a:cubicBezTo>
                    <a:cubicBezTo>
                      <a:pt x="13522" y="18220"/>
                      <a:pt x="13522" y="18220"/>
                      <a:pt x="13522" y="18220"/>
                    </a:cubicBezTo>
                    <a:cubicBezTo>
                      <a:pt x="13522" y="20131"/>
                      <a:pt x="15278" y="21600"/>
                      <a:pt x="17561" y="21600"/>
                    </a:cubicBezTo>
                    <a:cubicBezTo>
                      <a:pt x="19844" y="21600"/>
                      <a:pt x="21600" y="20131"/>
                      <a:pt x="21600" y="18220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21600" y="3233"/>
                      <a:pt x="17737" y="0"/>
                      <a:pt x="12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3" name="Freeform 263"/>
              <p:cNvSpPr/>
              <p:nvPr/>
            </p:nvSpPr>
            <p:spPr>
              <a:xfrm>
                <a:off x="293570" y="728045"/>
                <a:ext cx="430247" cy="277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24" y="0"/>
                    </a:moveTo>
                    <a:cubicBezTo>
                      <a:pt x="4176" y="0"/>
                      <a:pt x="4176" y="0"/>
                      <a:pt x="4176" y="0"/>
                    </a:cubicBezTo>
                    <a:cubicBezTo>
                      <a:pt x="1872" y="0"/>
                      <a:pt x="0" y="2905"/>
                      <a:pt x="0" y="6480"/>
                    </a:cubicBezTo>
                    <a:cubicBezTo>
                      <a:pt x="0" y="19887"/>
                      <a:pt x="0" y="19887"/>
                      <a:pt x="0" y="19887"/>
                    </a:cubicBezTo>
                    <a:cubicBezTo>
                      <a:pt x="0" y="20855"/>
                      <a:pt x="480" y="21600"/>
                      <a:pt x="1104" y="21600"/>
                    </a:cubicBezTo>
                    <a:cubicBezTo>
                      <a:pt x="1728" y="21600"/>
                      <a:pt x="2208" y="20855"/>
                      <a:pt x="2208" y="19887"/>
                    </a:cubicBezTo>
                    <a:cubicBezTo>
                      <a:pt x="2208" y="6480"/>
                      <a:pt x="2208" y="6480"/>
                      <a:pt x="2208" y="6480"/>
                    </a:cubicBezTo>
                    <a:cubicBezTo>
                      <a:pt x="2208" y="4841"/>
                      <a:pt x="3072" y="3426"/>
                      <a:pt x="4176" y="3426"/>
                    </a:cubicBezTo>
                    <a:cubicBezTo>
                      <a:pt x="7440" y="3426"/>
                      <a:pt x="7440" y="3426"/>
                      <a:pt x="7440" y="3426"/>
                    </a:cubicBezTo>
                    <a:cubicBezTo>
                      <a:pt x="7440" y="3501"/>
                      <a:pt x="7440" y="3501"/>
                      <a:pt x="7440" y="3501"/>
                    </a:cubicBezTo>
                    <a:cubicBezTo>
                      <a:pt x="7440" y="5735"/>
                      <a:pt x="8640" y="7597"/>
                      <a:pt x="10080" y="7597"/>
                    </a:cubicBezTo>
                    <a:cubicBezTo>
                      <a:pt x="11472" y="7597"/>
                      <a:pt x="11472" y="7597"/>
                      <a:pt x="11472" y="7597"/>
                    </a:cubicBezTo>
                    <a:cubicBezTo>
                      <a:pt x="12960" y="7597"/>
                      <a:pt x="14112" y="5735"/>
                      <a:pt x="14112" y="3501"/>
                    </a:cubicBezTo>
                    <a:cubicBezTo>
                      <a:pt x="14112" y="3426"/>
                      <a:pt x="14112" y="3426"/>
                      <a:pt x="14112" y="3426"/>
                    </a:cubicBezTo>
                    <a:cubicBezTo>
                      <a:pt x="17424" y="3426"/>
                      <a:pt x="17424" y="3426"/>
                      <a:pt x="17424" y="3426"/>
                    </a:cubicBezTo>
                    <a:cubicBezTo>
                      <a:pt x="18528" y="3426"/>
                      <a:pt x="19392" y="4841"/>
                      <a:pt x="19392" y="6480"/>
                    </a:cubicBezTo>
                    <a:cubicBezTo>
                      <a:pt x="19392" y="19887"/>
                      <a:pt x="19392" y="19887"/>
                      <a:pt x="19392" y="19887"/>
                    </a:cubicBezTo>
                    <a:cubicBezTo>
                      <a:pt x="19392" y="20855"/>
                      <a:pt x="19872" y="21600"/>
                      <a:pt x="20496" y="21600"/>
                    </a:cubicBezTo>
                    <a:cubicBezTo>
                      <a:pt x="21120" y="21600"/>
                      <a:pt x="21600" y="20855"/>
                      <a:pt x="21600" y="19887"/>
                    </a:cubicBezTo>
                    <a:cubicBezTo>
                      <a:pt x="21600" y="6480"/>
                      <a:pt x="21600" y="6480"/>
                      <a:pt x="21600" y="6480"/>
                    </a:cubicBezTo>
                    <a:cubicBezTo>
                      <a:pt x="21600" y="2905"/>
                      <a:pt x="19728" y="0"/>
                      <a:pt x="17424" y="0"/>
                    </a:cubicBezTo>
                    <a:close/>
                    <a:moveTo>
                      <a:pt x="11904" y="3501"/>
                    </a:moveTo>
                    <a:cubicBezTo>
                      <a:pt x="11904" y="3873"/>
                      <a:pt x="11712" y="4097"/>
                      <a:pt x="11472" y="4097"/>
                    </a:cubicBezTo>
                    <a:cubicBezTo>
                      <a:pt x="10080" y="4097"/>
                      <a:pt x="10080" y="4097"/>
                      <a:pt x="10080" y="4097"/>
                    </a:cubicBezTo>
                    <a:cubicBezTo>
                      <a:pt x="9888" y="4097"/>
                      <a:pt x="9696" y="3873"/>
                      <a:pt x="9696" y="3501"/>
                    </a:cubicBezTo>
                    <a:cubicBezTo>
                      <a:pt x="9696" y="3426"/>
                      <a:pt x="9696" y="3426"/>
                      <a:pt x="9696" y="3426"/>
                    </a:cubicBezTo>
                    <a:cubicBezTo>
                      <a:pt x="11904" y="3426"/>
                      <a:pt x="11904" y="3426"/>
                      <a:pt x="11904" y="3426"/>
                    </a:cubicBezTo>
                    <a:lnTo>
                      <a:pt x="11904" y="3501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4" name="Freeform 264"/>
              <p:cNvSpPr/>
              <p:nvPr/>
            </p:nvSpPr>
            <p:spPr>
              <a:xfrm>
                <a:off x="41675" y="330896"/>
                <a:ext cx="278865" cy="277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7" y="21600"/>
                    </a:moveTo>
                    <a:cubicBezTo>
                      <a:pt x="16775" y="21600"/>
                      <a:pt x="21600" y="16759"/>
                      <a:pt x="21600" y="10800"/>
                    </a:cubicBezTo>
                    <a:cubicBezTo>
                      <a:pt x="21600" y="4841"/>
                      <a:pt x="16775" y="0"/>
                      <a:pt x="10837" y="0"/>
                    </a:cubicBezTo>
                    <a:cubicBezTo>
                      <a:pt x="10392" y="0"/>
                      <a:pt x="9946" y="0"/>
                      <a:pt x="9575" y="74"/>
                    </a:cubicBezTo>
                    <a:cubicBezTo>
                      <a:pt x="4157" y="670"/>
                      <a:pt x="0" y="5288"/>
                      <a:pt x="0" y="10800"/>
                    </a:cubicBezTo>
                    <a:cubicBezTo>
                      <a:pt x="0" y="16759"/>
                      <a:pt x="4899" y="21600"/>
                      <a:pt x="10837" y="21600"/>
                    </a:cubicBezTo>
                    <a:close/>
                    <a:moveTo>
                      <a:pt x="9946" y="3501"/>
                    </a:moveTo>
                    <a:cubicBezTo>
                      <a:pt x="10243" y="3426"/>
                      <a:pt x="10540" y="3426"/>
                      <a:pt x="10837" y="3426"/>
                    </a:cubicBezTo>
                    <a:cubicBezTo>
                      <a:pt x="14845" y="3426"/>
                      <a:pt x="18111" y="6703"/>
                      <a:pt x="18111" y="10800"/>
                    </a:cubicBezTo>
                    <a:cubicBezTo>
                      <a:pt x="18111" y="14822"/>
                      <a:pt x="14845" y="18174"/>
                      <a:pt x="10837" y="18174"/>
                    </a:cubicBezTo>
                    <a:cubicBezTo>
                      <a:pt x="6755" y="18174"/>
                      <a:pt x="3489" y="14822"/>
                      <a:pt x="3489" y="10800"/>
                    </a:cubicBezTo>
                    <a:cubicBezTo>
                      <a:pt x="3489" y="7076"/>
                      <a:pt x="6235" y="3873"/>
                      <a:pt x="9946" y="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5" name="Freeform 265"/>
              <p:cNvSpPr/>
              <p:nvPr/>
            </p:nvSpPr>
            <p:spPr>
              <a:xfrm>
                <a:off x="-1" y="624469"/>
                <a:ext cx="364055" cy="227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92" y="6869"/>
                    </a:moveTo>
                    <a:cubicBezTo>
                      <a:pt x="18992" y="8044"/>
                      <a:pt x="19559" y="8947"/>
                      <a:pt x="20296" y="8947"/>
                    </a:cubicBezTo>
                    <a:cubicBezTo>
                      <a:pt x="21033" y="8947"/>
                      <a:pt x="21600" y="8044"/>
                      <a:pt x="21600" y="6869"/>
                    </a:cubicBezTo>
                    <a:cubicBezTo>
                      <a:pt x="21600" y="3073"/>
                      <a:pt x="19672" y="0"/>
                      <a:pt x="17291" y="0"/>
                    </a:cubicBezTo>
                    <a:cubicBezTo>
                      <a:pt x="4309" y="0"/>
                      <a:pt x="4309" y="0"/>
                      <a:pt x="4309" y="0"/>
                    </a:cubicBezTo>
                    <a:cubicBezTo>
                      <a:pt x="1928" y="0"/>
                      <a:pt x="0" y="3073"/>
                      <a:pt x="0" y="6869"/>
                    </a:cubicBezTo>
                    <a:cubicBezTo>
                      <a:pt x="0" y="19431"/>
                      <a:pt x="0" y="19431"/>
                      <a:pt x="0" y="19431"/>
                    </a:cubicBezTo>
                    <a:cubicBezTo>
                      <a:pt x="0" y="20606"/>
                      <a:pt x="567" y="21600"/>
                      <a:pt x="1304" y="21600"/>
                    </a:cubicBezTo>
                    <a:cubicBezTo>
                      <a:pt x="2041" y="21600"/>
                      <a:pt x="2608" y="20606"/>
                      <a:pt x="2608" y="19431"/>
                    </a:cubicBezTo>
                    <a:cubicBezTo>
                      <a:pt x="2608" y="6869"/>
                      <a:pt x="2608" y="6869"/>
                      <a:pt x="2608" y="6869"/>
                    </a:cubicBezTo>
                    <a:cubicBezTo>
                      <a:pt x="2608" y="5423"/>
                      <a:pt x="3402" y="4157"/>
                      <a:pt x="4309" y="4157"/>
                    </a:cubicBezTo>
                    <a:cubicBezTo>
                      <a:pt x="7313" y="4157"/>
                      <a:pt x="7313" y="4157"/>
                      <a:pt x="7313" y="4157"/>
                    </a:cubicBezTo>
                    <a:cubicBezTo>
                      <a:pt x="7313" y="4248"/>
                      <a:pt x="7313" y="4248"/>
                      <a:pt x="7313" y="4248"/>
                    </a:cubicBezTo>
                    <a:cubicBezTo>
                      <a:pt x="7313" y="7049"/>
                      <a:pt x="8561" y="9309"/>
                      <a:pt x="10148" y="9309"/>
                    </a:cubicBezTo>
                    <a:cubicBezTo>
                      <a:pt x="11509" y="9309"/>
                      <a:pt x="11509" y="9309"/>
                      <a:pt x="11509" y="9309"/>
                    </a:cubicBezTo>
                    <a:cubicBezTo>
                      <a:pt x="13039" y="9309"/>
                      <a:pt x="14287" y="7049"/>
                      <a:pt x="14287" y="4248"/>
                    </a:cubicBezTo>
                    <a:cubicBezTo>
                      <a:pt x="14287" y="4157"/>
                      <a:pt x="14287" y="4157"/>
                      <a:pt x="14287" y="4157"/>
                    </a:cubicBezTo>
                    <a:cubicBezTo>
                      <a:pt x="17291" y="4157"/>
                      <a:pt x="17291" y="4157"/>
                      <a:pt x="17291" y="4157"/>
                    </a:cubicBezTo>
                    <a:cubicBezTo>
                      <a:pt x="18255" y="4157"/>
                      <a:pt x="18992" y="5423"/>
                      <a:pt x="18992" y="6869"/>
                    </a:cubicBezTo>
                    <a:close/>
                    <a:moveTo>
                      <a:pt x="11679" y="4248"/>
                    </a:moveTo>
                    <a:cubicBezTo>
                      <a:pt x="11679" y="4790"/>
                      <a:pt x="11565" y="5061"/>
                      <a:pt x="11452" y="5151"/>
                    </a:cubicBezTo>
                    <a:cubicBezTo>
                      <a:pt x="10148" y="5151"/>
                      <a:pt x="10148" y="5151"/>
                      <a:pt x="10148" y="5151"/>
                    </a:cubicBezTo>
                    <a:cubicBezTo>
                      <a:pt x="10091" y="5061"/>
                      <a:pt x="9921" y="4790"/>
                      <a:pt x="9921" y="4248"/>
                    </a:cubicBezTo>
                    <a:cubicBezTo>
                      <a:pt x="9921" y="4157"/>
                      <a:pt x="9921" y="4157"/>
                      <a:pt x="9921" y="4157"/>
                    </a:cubicBezTo>
                    <a:cubicBezTo>
                      <a:pt x="11679" y="4157"/>
                      <a:pt x="11679" y="4157"/>
                      <a:pt x="11679" y="4157"/>
                    </a:cubicBezTo>
                    <a:lnTo>
                      <a:pt x="11679" y="424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6" name="Freeform 266"/>
              <p:cNvSpPr/>
              <p:nvPr/>
            </p:nvSpPr>
            <p:spPr>
              <a:xfrm>
                <a:off x="344439" y="374411"/>
                <a:ext cx="326057" cy="325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32" y="0"/>
                    </a:moveTo>
                    <a:cubicBezTo>
                      <a:pt x="10388" y="0"/>
                      <a:pt x="10008" y="63"/>
                      <a:pt x="9565" y="63"/>
                    </a:cubicBezTo>
                    <a:cubicBezTo>
                      <a:pt x="4117" y="697"/>
                      <a:pt x="0" y="5321"/>
                      <a:pt x="0" y="10768"/>
                    </a:cubicBezTo>
                    <a:cubicBezTo>
                      <a:pt x="0" y="16723"/>
                      <a:pt x="4877" y="21600"/>
                      <a:pt x="10832" y="21600"/>
                    </a:cubicBezTo>
                    <a:cubicBezTo>
                      <a:pt x="16786" y="21600"/>
                      <a:pt x="21600" y="16723"/>
                      <a:pt x="21600" y="10768"/>
                    </a:cubicBezTo>
                    <a:cubicBezTo>
                      <a:pt x="21600" y="4877"/>
                      <a:pt x="16786" y="0"/>
                      <a:pt x="10832" y="0"/>
                    </a:cubicBezTo>
                    <a:close/>
                    <a:moveTo>
                      <a:pt x="10832" y="18623"/>
                    </a:moveTo>
                    <a:cubicBezTo>
                      <a:pt x="6461" y="18623"/>
                      <a:pt x="2977" y="15139"/>
                      <a:pt x="2977" y="10768"/>
                    </a:cubicBezTo>
                    <a:cubicBezTo>
                      <a:pt x="2977" y="6778"/>
                      <a:pt x="5954" y="3421"/>
                      <a:pt x="9882" y="2977"/>
                    </a:cubicBezTo>
                    <a:cubicBezTo>
                      <a:pt x="10198" y="2977"/>
                      <a:pt x="10515" y="2914"/>
                      <a:pt x="10832" y="2914"/>
                    </a:cubicBezTo>
                    <a:cubicBezTo>
                      <a:pt x="15139" y="2914"/>
                      <a:pt x="18686" y="6461"/>
                      <a:pt x="18686" y="10768"/>
                    </a:cubicBezTo>
                    <a:cubicBezTo>
                      <a:pt x="18686" y="15139"/>
                      <a:pt x="15139" y="18623"/>
                      <a:pt x="10832" y="1862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7" name="Freeform 267"/>
              <p:cNvSpPr/>
              <p:nvPr/>
            </p:nvSpPr>
            <p:spPr>
              <a:xfrm>
                <a:off x="428061" y="439671"/>
                <a:ext cx="65710" cy="58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4" h="20631" extrusionOk="0">
                    <a:moveTo>
                      <a:pt x="11142" y="381"/>
                    </a:moveTo>
                    <a:cubicBezTo>
                      <a:pt x="7639" y="1731"/>
                      <a:pt x="4428" y="4093"/>
                      <a:pt x="1801" y="7468"/>
                    </a:cubicBezTo>
                    <a:cubicBezTo>
                      <a:pt x="-826" y="10844"/>
                      <a:pt x="-534" y="15569"/>
                      <a:pt x="2385" y="18606"/>
                    </a:cubicBezTo>
                    <a:cubicBezTo>
                      <a:pt x="3552" y="19956"/>
                      <a:pt x="5304" y="20631"/>
                      <a:pt x="6763" y="20631"/>
                    </a:cubicBezTo>
                    <a:cubicBezTo>
                      <a:pt x="8806" y="20631"/>
                      <a:pt x="10558" y="19619"/>
                      <a:pt x="12017" y="17931"/>
                    </a:cubicBezTo>
                    <a:cubicBezTo>
                      <a:pt x="12893" y="16581"/>
                      <a:pt x="14060" y="15906"/>
                      <a:pt x="15228" y="15231"/>
                    </a:cubicBezTo>
                    <a:cubicBezTo>
                      <a:pt x="19023" y="13881"/>
                      <a:pt x="20774" y="9493"/>
                      <a:pt x="19606" y="5443"/>
                    </a:cubicBezTo>
                    <a:cubicBezTo>
                      <a:pt x="18439" y="1393"/>
                      <a:pt x="14644" y="-969"/>
                      <a:pt x="11142" y="3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8" name="Freeform 268"/>
              <p:cNvSpPr/>
              <p:nvPr/>
            </p:nvSpPr>
            <p:spPr>
              <a:xfrm>
                <a:off x="772845" y="729884"/>
                <a:ext cx="118902" cy="140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90" y="0"/>
                    </a:moveTo>
                    <a:cubicBezTo>
                      <a:pt x="8710" y="0"/>
                      <a:pt x="8710" y="0"/>
                      <a:pt x="8710" y="0"/>
                    </a:cubicBezTo>
                    <a:cubicBezTo>
                      <a:pt x="4006" y="0"/>
                      <a:pt x="0" y="3233"/>
                      <a:pt x="0" y="7200"/>
                    </a:cubicBezTo>
                    <a:cubicBezTo>
                      <a:pt x="0" y="18220"/>
                      <a:pt x="0" y="18220"/>
                      <a:pt x="0" y="18220"/>
                    </a:cubicBezTo>
                    <a:cubicBezTo>
                      <a:pt x="0" y="20131"/>
                      <a:pt x="1916" y="21600"/>
                      <a:pt x="4181" y="21600"/>
                    </a:cubicBezTo>
                    <a:cubicBezTo>
                      <a:pt x="6271" y="21600"/>
                      <a:pt x="8187" y="20131"/>
                      <a:pt x="8187" y="18220"/>
                    </a:cubicBezTo>
                    <a:cubicBezTo>
                      <a:pt x="8187" y="7200"/>
                      <a:pt x="8187" y="7200"/>
                      <a:pt x="8187" y="7200"/>
                    </a:cubicBezTo>
                    <a:cubicBezTo>
                      <a:pt x="8187" y="6906"/>
                      <a:pt x="8361" y="6759"/>
                      <a:pt x="8710" y="6759"/>
                    </a:cubicBezTo>
                    <a:cubicBezTo>
                      <a:pt x="12890" y="6759"/>
                      <a:pt x="12890" y="6759"/>
                      <a:pt x="12890" y="6759"/>
                    </a:cubicBezTo>
                    <a:cubicBezTo>
                      <a:pt x="13239" y="6759"/>
                      <a:pt x="13413" y="6906"/>
                      <a:pt x="13413" y="7200"/>
                    </a:cubicBezTo>
                    <a:cubicBezTo>
                      <a:pt x="13413" y="18220"/>
                      <a:pt x="13413" y="18220"/>
                      <a:pt x="13413" y="18220"/>
                    </a:cubicBezTo>
                    <a:cubicBezTo>
                      <a:pt x="13413" y="20131"/>
                      <a:pt x="15329" y="21600"/>
                      <a:pt x="17419" y="21600"/>
                    </a:cubicBezTo>
                    <a:cubicBezTo>
                      <a:pt x="19684" y="21600"/>
                      <a:pt x="21600" y="20131"/>
                      <a:pt x="21600" y="18220"/>
                    </a:cubicBezTo>
                    <a:cubicBezTo>
                      <a:pt x="21600" y="7200"/>
                      <a:pt x="21600" y="7200"/>
                      <a:pt x="21600" y="7200"/>
                    </a:cubicBezTo>
                    <a:cubicBezTo>
                      <a:pt x="21600" y="3233"/>
                      <a:pt x="17594" y="0"/>
                      <a:pt x="128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29" name="Freeform 269"/>
              <p:cNvSpPr/>
              <p:nvPr/>
            </p:nvSpPr>
            <p:spPr>
              <a:xfrm>
                <a:off x="115482" y="389317"/>
                <a:ext cx="62096" cy="55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4" h="20618" extrusionOk="0">
                    <a:moveTo>
                      <a:pt x="7049" y="20618"/>
                    </a:moveTo>
                    <a:cubicBezTo>
                      <a:pt x="8874" y="20618"/>
                      <a:pt x="11004" y="19556"/>
                      <a:pt x="12221" y="17785"/>
                    </a:cubicBezTo>
                    <a:cubicBezTo>
                      <a:pt x="13133" y="17077"/>
                      <a:pt x="14046" y="16369"/>
                      <a:pt x="14959" y="16015"/>
                    </a:cubicBezTo>
                    <a:cubicBezTo>
                      <a:pt x="18609" y="14598"/>
                      <a:pt x="20739" y="9995"/>
                      <a:pt x="19218" y="5746"/>
                    </a:cubicBezTo>
                    <a:cubicBezTo>
                      <a:pt x="18001" y="1143"/>
                      <a:pt x="14046" y="-982"/>
                      <a:pt x="10395" y="434"/>
                    </a:cubicBezTo>
                    <a:cubicBezTo>
                      <a:pt x="7049" y="1497"/>
                      <a:pt x="4311" y="3975"/>
                      <a:pt x="1877" y="6808"/>
                    </a:cubicBezTo>
                    <a:cubicBezTo>
                      <a:pt x="-861" y="10349"/>
                      <a:pt x="-557" y="15307"/>
                      <a:pt x="2485" y="18493"/>
                    </a:cubicBezTo>
                    <a:cubicBezTo>
                      <a:pt x="3702" y="19910"/>
                      <a:pt x="5528" y="20618"/>
                      <a:pt x="7049" y="206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  <p:sp>
          <p:nvSpPr>
            <p:cNvPr id="631" name="Rectangle 38"/>
            <p:cNvSpPr txBox="1"/>
            <p:nvPr/>
          </p:nvSpPr>
          <p:spPr>
            <a:xfrm>
              <a:off x="0" y="1283540"/>
              <a:ext cx="2674149" cy="1678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Long-Term Support Services Coordination</a:t>
              </a:r>
            </a:p>
            <a:p>
              <a:pPr algn="ctr">
                <a:defRPr sz="1600" u="sng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4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Waiver Experience</a:t>
              </a:r>
              <a:endParaRPr sz="1600"/>
            </a:p>
            <a:p>
              <a:pPr algn="ctr">
                <a:defRPr sz="14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Area Agency on Aging Liaison</a:t>
              </a:r>
              <a:endParaRPr sz="1600"/>
            </a:p>
            <a:p>
              <a:pPr algn="ctr">
                <a:defRPr sz="14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Complex DME</a:t>
              </a:r>
              <a:endParaRPr sz="1600"/>
            </a:p>
            <a:p>
              <a:pPr algn="ctr">
                <a:defRPr sz="1400">
                  <a:solidFill>
                    <a:srgbClr val="0D0D0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Food Equity and Support</a:t>
              </a:r>
            </a:p>
          </p:txBody>
        </p:sp>
        <p:sp>
          <p:nvSpPr>
            <p:cNvPr id="632" name="Rectangle 41"/>
            <p:cNvSpPr txBox="1"/>
            <p:nvPr/>
          </p:nvSpPr>
          <p:spPr>
            <a:xfrm>
              <a:off x="3623348" y="753005"/>
              <a:ext cx="2506721" cy="2402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Behavioral Health (BH) /Substance Use Disorder supports</a:t>
              </a:r>
            </a:p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Service Access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BH Vendor Liaison</a:t>
              </a:r>
              <a:endParaRPr sz="16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PIHP* Liaison for Duals</a:t>
              </a:r>
              <a:endParaRPr sz="16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Opioid Therapeutic Management Referrals</a:t>
              </a:r>
            </a:p>
          </p:txBody>
        </p:sp>
        <p:grpSp>
          <p:nvGrpSpPr>
            <p:cNvPr id="638" name="Group 29"/>
            <p:cNvGrpSpPr/>
            <p:nvPr/>
          </p:nvGrpSpPr>
          <p:grpSpPr>
            <a:xfrm>
              <a:off x="1064277" y="50273"/>
              <a:ext cx="926595" cy="914198"/>
              <a:chOff x="-1" y="-1"/>
              <a:chExt cx="926594" cy="914197"/>
            </a:xfrm>
          </p:grpSpPr>
          <p:sp>
            <p:nvSpPr>
              <p:cNvPr id="633" name="Freeform 51"/>
              <p:cNvSpPr/>
              <p:nvPr/>
            </p:nvSpPr>
            <p:spPr>
              <a:xfrm>
                <a:off x="57489" y="159504"/>
                <a:ext cx="353955" cy="352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800" y="21600"/>
                    </a:cubicBezTo>
                    <a:close/>
                    <a:moveTo>
                      <a:pt x="10800" y="2472"/>
                    </a:moveTo>
                    <a:cubicBezTo>
                      <a:pt x="15421" y="2472"/>
                      <a:pt x="19128" y="6179"/>
                      <a:pt x="19128" y="10800"/>
                    </a:cubicBezTo>
                    <a:cubicBezTo>
                      <a:pt x="19128" y="15367"/>
                      <a:pt x="15421" y="19128"/>
                      <a:pt x="10800" y="19128"/>
                    </a:cubicBezTo>
                    <a:cubicBezTo>
                      <a:pt x="6179" y="19128"/>
                      <a:pt x="2472" y="15367"/>
                      <a:pt x="2472" y="10800"/>
                    </a:cubicBezTo>
                    <a:cubicBezTo>
                      <a:pt x="2472" y="6179"/>
                      <a:pt x="6179" y="2472"/>
                      <a:pt x="10800" y="2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34" name="Freeform 52"/>
              <p:cNvSpPr/>
              <p:nvPr/>
            </p:nvSpPr>
            <p:spPr>
              <a:xfrm>
                <a:off x="138800" y="220073"/>
                <a:ext cx="84114" cy="6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3" h="20834" extrusionOk="0">
                    <a:moveTo>
                      <a:pt x="4976" y="20834"/>
                    </a:moveTo>
                    <a:cubicBezTo>
                      <a:pt x="6260" y="20834"/>
                      <a:pt x="7543" y="20034"/>
                      <a:pt x="8612" y="18701"/>
                    </a:cubicBezTo>
                    <a:cubicBezTo>
                      <a:pt x="10751" y="15501"/>
                      <a:pt x="13745" y="13367"/>
                      <a:pt x="16953" y="12034"/>
                    </a:cubicBezTo>
                    <a:cubicBezTo>
                      <a:pt x="19519" y="10967"/>
                      <a:pt x="21016" y="7501"/>
                      <a:pt x="20161" y="4301"/>
                    </a:cubicBezTo>
                    <a:cubicBezTo>
                      <a:pt x="19305" y="1101"/>
                      <a:pt x="16525" y="-766"/>
                      <a:pt x="13959" y="301"/>
                    </a:cubicBezTo>
                    <a:cubicBezTo>
                      <a:pt x="9040" y="2167"/>
                      <a:pt x="4763" y="5901"/>
                      <a:pt x="1341" y="10701"/>
                    </a:cubicBezTo>
                    <a:cubicBezTo>
                      <a:pt x="-584" y="13101"/>
                      <a:pt x="-370" y="17101"/>
                      <a:pt x="1555" y="19234"/>
                    </a:cubicBezTo>
                    <a:cubicBezTo>
                      <a:pt x="2624" y="20301"/>
                      <a:pt x="3693" y="20834"/>
                      <a:pt x="4976" y="208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35" name="Freeform 53"/>
              <p:cNvSpPr/>
              <p:nvPr/>
            </p:nvSpPr>
            <p:spPr>
              <a:xfrm>
                <a:off x="165703" y="670708"/>
                <a:ext cx="139781" cy="24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77" y="0"/>
                    </a:moveTo>
                    <a:cubicBezTo>
                      <a:pt x="8423" y="0"/>
                      <a:pt x="8423" y="0"/>
                      <a:pt x="8423" y="0"/>
                    </a:cubicBezTo>
                    <a:cubicBezTo>
                      <a:pt x="3804" y="0"/>
                      <a:pt x="0" y="2098"/>
                      <a:pt x="0" y="4740"/>
                    </a:cubicBezTo>
                    <a:cubicBezTo>
                      <a:pt x="0" y="19813"/>
                      <a:pt x="0" y="19813"/>
                      <a:pt x="0" y="19813"/>
                    </a:cubicBezTo>
                    <a:cubicBezTo>
                      <a:pt x="0" y="20823"/>
                      <a:pt x="1494" y="21600"/>
                      <a:pt x="3125" y="21600"/>
                    </a:cubicBezTo>
                    <a:cubicBezTo>
                      <a:pt x="4891" y="21600"/>
                      <a:pt x="6249" y="20823"/>
                      <a:pt x="6249" y="19813"/>
                    </a:cubicBezTo>
                    <a:cubicBezTo>
                      <a:pt x="6249" y="4740"/>
                      <a:pt x="6249" y="4740"/>
                      <a:pt x="6249" y="4740"/>
                    </a:cubicBezTo>
                    <a:cubicBezTo>
                      <a:pt x="6249" y="4118"/>
                      <a:pt x="7200" y="3574"/>
                      <a:pt x="8423" y="3574"/>
                    </a:cubicBezTo>
                    <a:cubicBezTo>
                      <a:pt x="13177" y="3574"/>
                      <a:pt x="13177" y="3574"/>
                      <a:pt x="13177" y="3574"/>
                    </a:cubicBezTo>
                    <a:cubicBezTo>
                      <a:pt x="14400" y="3574"/>
                      <a:pt x="15351" y="4118"/>
                      <a:pt x="15351" y="4740"/>
                    </a:cubicBezTo>
                    <a:cubicBezTo>
                      <a:pt x="15351" y="19813"/>
                      <a:pt x="15351" y="19813"/>
                      <a:pt x="15351" y="19813"/>
                    </a:cubicBezTo>
                    <a:cubicBezTo>
                      <a:pt x="15351" y="20823"/>
                      <a:pt x="16709" y="21600"/>
                      <a:pt x="18475" y="21600"/>
                    </a:cubicBezTo>
                    <a:cubicBezTo>
                      <a:pt x="20106" y="21600"/>
                      <a:pt x="21600" y="20823"/>
                      <a:pt x="21600" y="19813"/>
                    </a:cubicBezTo>
                    <a:cubicBezTo>
                      <a:pt x="21600" y="4740"/>
                      <a:pt x="21600" y="4740"/>
                      <a:pt x="21600" y="4740"/>
                    </a:cubicBezTo>
                    <a:cubicBezTo>
                      <a:pt x="21600" y="2098"/>
                      <a:pt x="17796" y="0"/>
                      <a:pt x="131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36" name="Freeform 54"/>
              <p:cNvSpPr/>
              <p:nvPr/>
            </p:nvSpPr>
            <p:spPr>
              <a:xfrm>
                <a:off x="423277" y="-2"/>
                <a:ext cx="503317" cy="50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68" y="3512"/>
                    </a:moveTo>
                    <a:cubicBezTo>
                      <a:pt x="18768" y="3512"/>
                      <a:pt x="18768" y="3512"/>
                      <a:pt x="18768" y="3512"/>
                    </a:cubicBezTo>
                    <a:cubicBezTo>
                      <a:pt x="16729" y="1284"/>
                      <a:pt x="13821" y="0"/>
                      <a:pt x="10800" y="0"/>
                    </a:cubicBezTo>
                    <a:cubicBezTo>
                      <a:pt x="10762" y="0"/>
                      <a:pt x="10762" y="0"/>
                      <a:pt x="10762" y="0"/>
                    </a:cubicBezTo>
                    <a:cubicBezTo>
                      <a:pt x="7741" y="38"/>
                      <a:pt x="4834" y="1322"/>
                      <a:pt x="2832" y="3550"/>
                    </a:cubicBezTo>
                    <a:cubicBezTo>
                      <a:pt x="2832" y="3550"/>
                      <a:pt x="2832" y="3550"/>
                      <a:pt x="2832" y="3550"/>
                    </a:cubicBezTo>
                    <a:cubicBezTo>
                      <a:pt x="1020" y="5551"/>
                      <a:pt x="0" y="8119"/>
                      <a:pt x="0" y="10800"/>
                    </a:cubicBezTo>
                    <a:cubicBezTo>
                      <a:pt x="0" y="13481"/>
                      <a:pt x="982" y="16049"/>
                      <a:pt x="2794" y="18013"/>
                    </a:cubicBezTo>
                    <a:cubicBezTo>
                      <a:pt x="2794" y="18013"/>
                      <a:pt x="2794" y="18013"/>
                      <a:pt x="2794" y="18013"/>
                    </a:cubicBezTo>
                    <a:cubicBezTo>
                      <a:pt x="4796" y="20278"/>
                      <a:pt x="7703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762" y="21600"/>
                      <a:pt x="10762" y="21600"/>
                      <a:pt x="10762" y="21600"/>
                    </a:cubicBezTo>
                    <a:cubicBezTo>
                      <a:pt x="10800" y="21600"/>
                      <a:pt x="10800" y="21600"/>
                      <a:pt x="10800" y="21600"/>
                    </a:cubicBezTo>
                    <a:cubicBezTo>
                      <a:pt x="13859" y="21600"/>
                      <a:pt x="16766" y="20316"/>
                      <a:pt x="18806" y="18050"/>
                    </a:cubicBezTo>
                    <a:cubicBezTo>
                      <a:pt x="20618" y="16049"/>
                      <a:pt x="21600" y="13481"/>
                      <a:pt x="21600" y="10800"/>
                    </a:cubicBezTo>
                    <a:cubicBezTo>
                      <a:pt x="21600" y="8119"/>
                      <a:pt x="20618" y="5513"/>
                      <a:pt x="18768" y="3512"/>
                    </a:cubicBezTo>
                    <a:close/>
                    <a:moveTo>
                      <a:pt x="7666" y="2303"/>
                    </a:moveTo>
                    <a:cubicBezTo>
                      <a:pt x="7666" y="2303"/>
                      <a:pt x="7666" y="2303"/>
                      <a:pt x="7666" y="2341"/>
                    </a:cubicBezTo>
                    <a:cubicBezTo>
                      <a:pt x="7590" y="2379"/>
                      <a:pt x="7552" y="2455"/>
                      <a:pt x="7477" y="2530"/>
                    </a:cubicBezTo>
                    <a:cubicBezTo>
                      <a:pt x="7477" y="2568"/>
                      <a:pt x="7439" y="2568"/>
                      <a:pt x="7439" y="2606"/>
                    </a:cubicBezTo>
                    <a:cubicBezTo>
                      <a:pt x="7364" y="2681"/>
                      <a:pt x="7326" y="2719"/>
                      <a:pt x="7288" y="2794"/>
                    </a:cubicBezTo>
                    <a:cubicBezTo>
                      <a:pt x="7250" y="2794"/>
                      <a:pt x="7250" y="2832"/>
                      <a:pt x="7213" y="2870"/>
                    </a:cubicBezTo>
                    <a:cubicBezTo>
                      <a:pt x="7175" y="2945"/>
                      <a:pt x="7137" y="2983"/>
                      <a:pt x="7099" y="3021"/>
                    </a:cubicBezTo>
                    <a:cubicBezTo>
                      <a:pt x="7062" y="3059"/>
                      <a:pt x="7024" y="3097"/>
                      <a:pt x="7024" y="3134"/>
                    </a:cubicBezTo>
                    <a:cubicBezTo>
                      <a:pt x="6986" y="3210"/>
                      <a:pt x="6948" y="3248"/>
                      <a:pt x="6910" y="3323"/>
                    </a:cubicBezTo>
                    <a:cubicBezTo>
                      <a:pt x="6873" y="3361"/>
                      <a:pt x="6835" y="3399"/>
                      <a:pt x="6797" y="3436"/>
                    </a:cubicBezTo>
                    <a:cubicBezTo>
                      <a:pt x="6759" y="3474"/>
                      <a:pt x="6722" y="3550"/>
                      <a:pt x="6684" y="3587"/>
                    </a:cubicBezTo>
                    <a:cubicBezTo>
                      <a:pt x="6684" y="3625"/>
                      <a:pt x="6646" y="3663"/>
                      <a:pt x="6608" y="3738"/>
                    </a:cubicBezTo>
                    <a:cubicBezTo>
                      <a:pt x="6571" y="3776"/>
                      <a:pt x="6533" y="3852"/>
                      <a:pt x="6495" y="3890"/>
                    </a:cubicBezTo>
                    <a:cubicBezTo>
                      <a:pt x="6495" y="3927"/>
                      <a:pt x="6457" y="3965"/>
                      <a:pt x="6420" y="4041"/>
                    </a:cubicBezTo>
                    <a:cubicBezTo>
                      <a:pt x="6382" y="4078"/>
                      <a:pt x="6382" y="4154"/>
                      <a:pt x="6344" y="4192"/>
                    </a:cubicBezTo>
                    <a:cubicBezTo>
                      <a:pt x="6306" y="4267"/>
                      <a:pt x="6269" y="4305"/>
                      <a:pt x="6269" y="4343"/>
                    </a:cubicBezTo>
                    <a:cubicBezTo>
                      <a:pt x="6231" y="4418"/>
                      <a:pt x="6193" y="4494"/>
                      <a:pt x="6155" y="4531"/>
                    </a:cubicBezTo>
                    <a:cubicBezTo>
                      <a:pt x="6117" y="4569"/>
                      <a:pt x="6117" y="4607"/>
                      <a:pt x="6080" y="4645"/>
                    </a:cubicBezTo>
                    <a:cubicBezTo>
                      <a:pt x="6080" y="4645"/>
                      <a:pt x="6080" y="4645"/>
                      <a:pt x="6080" y="4645"/>
                    </a:cubicBezTo>
                    <a:cubicBezTo>
                      <a:pt x="6042" y="4607"/>
                      <a:pt x="6004" y="4607"/>
                      <a:pt x="5966" y="4569"/>
                    </a:cubicBezTo>
                    <a:cubicBezTo>
                      <a:pt x="5891" y="4569"/>
                      <a:pt x="5815" y="4531"/>
                      <a:pt x="5740" y="4494"/>
                    </a:cubicBezTo>
                    <a:cubicBezTo>
                      <a:pt x="5664" y="4456"/>
                      <a:pt x="5627" y="4418"/>
                      <a:pt x="5589" y="4418"/>
                    </a:cubicBezTo>
                    <a:cubicBezTo>
                      <a:pt x="5513" y="4380"/>
                      <a:pt x="5438" y="4343"/>
                      <a:pt x="5362" y="4305"/>
                    </a:cubicBezTo>
                    <a:cubicBezTo>
                      <a:pt x="5324" y="4305"/>
                      <a:pt x="5287" y="4267"/>
                      <a:pt x="5249" y="4229"/>
                    </a:cubicBezTo>
                    <a:cubicBezTo>
                      <a:pt x="5173" y="4192"/>
                      <a:pt x="5098" y="4154"/>
                      <a:pt x="5060" y="4116"/>
                    </a:cubicBezTo>
                    <a:cubicBezTo>
                      <a:pt x="4985" y="4116"/>
                      <a:pt x="4947" y="4078"/>
                      <a:pt x="4909" y="4041"/>
                    </a:cubicBezTo>
                    <a:cubicBezTo>
                      <a:pt x="4871" y="4041"/>
                      <a:pt x="4871" y="4003"/>
                      <a:pt x="4834" y="4003"/>
                    </a:cubicBezTo>
                    <a:cubicBezTo>
                      <a:pt x="5664" y="3248"/>
                      <a:pt x="6646" y="2681"/>
                      <a:pt x="7666" y="2303"/>
                    </a:cubicBezTo>
                    <a:close/>
                    <a:moveTo>
                      <a:pt x="3625" y="5287"/>
                    </a:moveTo>
                    <a:cubicBezTo>
                      <a:pt x="3625" y="5287"/>
                      <a:pt x="3663" y="5324"/>
                      <a:pt x="3663" y="5324"/>
                    </a:cubicBezTo>
                    <a:cubicBezTo>
                      <a:pt x="3701" y="5362"/>
                      <a:pt x="3738" y="5362"/>
                      <a:pt x="3776" y="5400"/>
                    </a:cubicBezTo>
                    <a:cubicBezTo>
                      <a:pt x="3814" y="5400"/>
                      <a:pt x="3852" y="5438"/>
                      <a:pt x="3852" y="5438"/>
                    </a:cubicBezTo>
                    <a:cubicBezTo>
                      <a:pt x="3890" y="5476"/>
                      <a:pt x="3965" y="5513"/>
                      <a:pt x="4003" y="5513"/>
                    </a:cubicBezTo>
                    <a:cubicBezTo>
                      <a:pt x="4003" y="5551"/>
                      <a:pt x="4041" y="5551"/>
                      <a:pt x="4078" y="5589"/>
                    </a:cubicBezTo>
                    <a:cubicBezTo>
                      <a:pt x="4116" y="5589"/>
                      <a:pt x="4154" y="5627"/>
                      <a:pt x="4192" y="5627"/>
                    </a:cubicBezTo>
                    <a:cubicBezTo>
                      <a:pt x="4229" y="5664"/>
                      <a:pt x="4267" y="5664"/>
                      <a:pt x="4305" y="5702"/>
                    </a:cubicBezTo>
                    <a:cubicBezTo>
                      <a:pt x="4343" y="5702"/>
                      <a:pt x="4380" y="5740"/>
                      <a:pt x="4418" y="5778"/>
                    </a:cubicBezTo>
                    <a:cubicBezTo>
                      <a:pt x="4456" y="5778"/>
                      <a:pt x="4494" y="5778"/>
                      <a:pt x="4494" y="5815"/>
                    </a:cubicBezTo>
                    <a:cubicBezTo>
                      <a:pt x="4569" y="5853"/>
                      <a:pt x="4607" y="5853"/>
                      <a:pt x="4683" y="5891"/>
                    </a:cubicBezTo>
                    <a:cubicBezTo>
                      <a:pt x="4683" y="5891"/>
                      <a:pt x="4720" y="5929"/>
                      <a:pt x="4720" y="5929"/>
                    </a:cubicBezTo>
                    <a:cubicBezTo>
                      <a:pt x="4796" y="5966"/>
                      <a:pt x="4871" y="6004"/>
                      <a:pt x="4947" y="6042"/>
                    </a:cubicBezTo>
                    <a:cubicBezTo>
                      <a:pt x="4947" y="6042"/>
                      <a:pt x="4985" y="6042"/>
                      <a:pt x="5022" y="6080"/>
                    </a:cubicBezTo>
                    <a:cubicBezTo>
                      <a:pt x="5060" y="6080"/>
                      <a:pt x="5098" y="6117"/>
                      <a:pt x="5173" y="6117"/>
                    </a:cubicBezTo>
                    <a:cubicBezTo>
                      <a:pt x="5211" y="6155"/>
                      <a:pt x="5211" y="6155"/>
                      <a:pt x="5249" y="6155"/>
                    </a:cubicBezTo>
                    <a:cubicBezTo>
                      <a:pt x="5287" y="6193"/>
                      <a:pt x="5324" y="6231"/>
                      <a:pt x="5400" y="6231"/>
                    </a:cubicBezTo>
                    <a:cubicBezTo>
                      <a:pt x="5400" y="6231"/>
                      <a:pt x="5400" y="6231"/>
                      <a:pt x="5400" y="6231"/>
                    </a:cubicBezTo>
                    <a:cubicBezTo>
                      <a:pt x="5400" y="6269"/>
                      <a:pt x="5400" y="6269"/>
                      <a:pt x="5400" y="6269"/>
                    </a:cubicBezTo>
                    <a:cubicBezTo>
                      <a:pt x="5362" y="6420"/>
                      <a:pt x="5324" y="6533"/>
                      <a:pt x="5287" y="6684"/>
                    </a:cubicBezTo>
                    <a:cubicBezTo>
                      <a:pt x="5287" y="6684"/>
                      <a:pt x="5249" y="6684"/>
                      <a:pt x="5249" y="6722"/>
                    </a:cubicBezTo>
                    <a:cubicBezTo>
                      <a:pt x="5211" y="6835"/>
                      <a:pt x="5211" y="6948"/>
                      <a:pt x="5173" y="7062"/>
                    </a:cubicBezTo>
                    <a:cubicBezTo>
                      <a:pt x="5136" y="7099"/>
                      <a:pt x="5136" y="7137"/>
                      <a:pt x="5136" y="7175"/>
                    </a:cubicBezTo>
                    <a:cubicBezTo>
                      <a:pt x="5098" y="7288"/>
                      <a:pt x="5098" y="7401"/>
                      <a:pt x="5060" y="7515"/>
                    </a:cubicBezTo>
                    <a:cubicBezTo>
                      <a:pt x="5060" y="7552"/>
                      <a:pt x="5022" y="7552"/>
                      <a:pt x="5022" y="7590"/>
                    </a:cubicBezTo>
                    <a:cubicBezTo>
                      <a:pt x="4985" y="7741"/>
                      <a:pt x="4985" y="7892"/>
                      <a:pt x="4947" y="8006"/>
                    </a:cubicBezTo>
                    <a:cubicBezTo>
                      <a:pt x="4947" y="8043"/>
                      <a:pt x="4947" y="8081"/>
                      <a:pt x="4947" y="8119"/>
                    </a:cubicBezTo>
                    <a:cubicBezTo>
                      <a:pt x="4909" y="8194"/>
                      <a:pt x="4909" y="8308"/>
                      <a:pt x="4871" y="8421"/>
                    </a:cubicBezTo>
                    <a:cubicBezTo>
                      <a:pt x="4871" y="8459"/>
                      <a:pt x="4871" y="8534"/>
                      <a:pt x="4871" y="8572"/>
                    </a:cubicBezTo>
                    <a:cubicBezTo>
                      <a:pt x="4834" y="8685"/>
                      <a:pt x="4834" y="8799"/>
                      <a:pt x="4796" y="8912"/>
                    </a:cubicBezTo>
                    <a:cubicBezTo>
                      <a:pt x="4796" y="8950"/>
                      <a:pt x="4796" y="8950"/>
                      <a:pt x="4796" y="8987"/>
                    </a:cubicBezTo>
                    <a:cubicBezTo>
                      <a:pt x="4758" y="9138"/>
                      <a:pt x="4758" y="9290"/>
                      <a:pt x="4758" y="9403"/>
                    </a:cubicBezTo>
                    <a:cubicBezTo>
                      <a:pt x="4758" y="9441"/>
                      <a:pt x="4758" y="9478"/>
                      <a:pt x="4758" y="9516"/>
                    </a:cubicBezTo>
                    <a:cubicBezTo>
                      <a:pt x="4720" y="9629"/>
                      <a:pt x="4720" y="9743"/>
                      <a:pt x="4720" y="9856"/>
                    </a:cubicBezTo>
                    <a:cubicBezTo>
                      <a:pt x="4720" y="9894"/>
                      <a:pt x="4720" y="9931"/>
                      <a:pt x="4720" y="9931"/>
                    </a:cubicBezTo>
                    <a:cubicBezTo>
                      <a:pt x="1775" y="9931"/>
                      <a:pt x="1775" y="9931"/>
                      <a:pt x="1775" y="9931"/>
                    </a:cubicBezTo>
                    <a:cubicBezTo>
                      <a:pt x="1964" y="8232"/>
                      <a:pt x="2568" y="6646"/>
                      <a:pt x="3625" y="5287"/>
                    </a:cubicBezTo>
                    <a:close/>
                    <a:moveTo>
                      <a:pt x="4683" y="15634"/>
                    </a:moveTo>
                    <a:cubicBezTo>
                      <a:pt x="4607" y="15671"/>
                      <a:pt x="4531" y="15709"/>
                      <a:pt x="4456" y="15747"/>
                    </a:cubicBezTo>
                    <a:cubicBezTo>
                      <a:pt x="4456" y="15747"/>
                      <a:pt x="4418" y="15785"/>
                      <a:pt x="4380" y="15785"/>
                    </a:cubicBezTo>
                    <a:cubicBezTo>
                      <a:pt x="4343" y="15822"/>
                      <a:pt x="4305" y="15860"/>
                      <a:pt x="4267" y="15860"/>
                    </a:cubicBezTo>
                    <a:cubicBezTo>
                      <a:pt x="4229" y="15898"/>
                      <a:pt x="4192" y="15898"/>
                      <a:pt x="4154" y="15936"/>
                    </a:cubicBezTo>
                    <a:cubicBezTo>
                      <a:pt x="4116" y="15936"/>
                      <a:pt x="4078" y="15973"/>
                      <a:pt x="4041" y="15973"/>
                    </a:cubicBezTo>
                    <a:cubicBezTo>
                      <a:pt x="4003" y="16011"/>
                      <a:pt x="3965" y="16011"/>
                      <a:pt x="3965" y="16049"/>
                    </a:cubicBezTo>
                    <a:cubicBezTo>
                      <a:pt x="3927" y="16087"/>
                      <a:pt x="3852" y="16087"/>
                      <a:pt x="3814" y="16124"/>
                    </a:cubicBezTo>
                    <a:cubicBezTo>
                      <a:pt x="3814" y="16124"/>
                      <a:pt x="3776" y="16162"/>
                      <a:pt x="3738" y="16162"/>
                    </a:cubicBezTo>
                    <a:cubicBezTo>
                      <a:pt x="3701" y="16200"/>
                      <a:pt x="3663" y="16238"/>
                      <a:pt x="3625" y="16238"/>
                    </a:cubicBezTo>
                    <a:cubicBezTo>
                      <a:pt x="3625" y="16276"/>
                      <a:pt x="3587" y="16276"/>
                      <a:pt x="3587" y="16276"/>
                    </a:cubicBezTo>
                    <a:cubicBezTo>
                      <a:pt x="2568" y="14954"/>
                      <a:pt x="1964" y="13330"/>
                      <a:pt x="1775" y="11669"/>
                    </a:cubicBezTo>
                    <a:cubicBezTo>
                      <a:pt x="4720" y="11669"/>
                      <a:pt x="4720" y="11669"/>
                      <a:pt x="4720" y="11669"/>
                    </a:cubicBezTo>
                    <a:cubicBezTo>
                      <a:pt x="4720" y="11706"/>
                      <a:pt x="4720" y="11706"/>
                      <a:pt x="4720" y="11744"/>
                    </a:cubicBezTo>
                    <a:cubicBezTo>
                      <a:pt x="4720" y="11857"/>
                      <a:pt x="4720" y="11971"/>
                      <a:pt x="4758" y="12084"/>
                    </a:cubicBezTo>
                    <a:cubicBezTo>
                      <a:pt x="4758" y="12122"/>
                      <a:pt x="4758" y="12159"/>
                      <a:pt x="4758" y="12197"/>
                    </a:cubicBezTo>
                    <a:cubicBezTo>
                      <a:pt x="4758" y="12310"/>
                      <a:pt x="4758" y="12462"/>
                      <a:pt x="4796" y="12613"/>
                    </a:cubicBezTo>
                    <a:cubicBezTo>
                      <a:pt x="4796" y="12650"/>
                      <a:pt x="4796" y="12650"/>
                      <a:pt x="4796" y="12688"/>
                    </a:cubicBezTo>
                    <a:cubicBezTo>
                      <a:pt x="4834" y="12801"/>
                      <a:pt x="4834" y="12915"/>
                      <a:pt x="4834" y="13028"/>
                    </a:cubicBezTo>
                    <a:cubicBezTo>
                      <a:pt x="4871" y="13066"/>
                      <a:pt x="4871" y="13103"/>
                      <a:pt x="4871" y="13141"/>
                    </a:cubicBezTo>
                    <a:cubicBezTo>
                      <a:pt x="4871" y="13255"/>
                      <a:pt x="4909" y="13368"/>
                      <a:pt x="4909" y="13481"/>
                    </a:cubicBezTo>
                    <a:cubicBezTo>
                      <a:pt x="4909" y="13519"/>
                      <a:pt x="4947" y="13557"/>
                      <a:pt x="4947" y="13557"/>
                    </a:cubicBezTo>
                    <a:cubicBezTo>
                      <a:pt x="4947" y="13708"/>
                      <a:pt x="4985" y="13821"/>
                      <a:pt x="5022" y="13972"/>
                    </a:cubicBezTo>
                    <a:cubicBezTo>
                      <a:pt x="5022" y="14010"/>
                      <a:pt x="5022" y="14048"/>
                      <a:pt x="5060" y="14085"/>
                    </a:cubicBezTo>
                    <a:cubicBezTo>
                      <a:pt x="5060" y="14161"/>
                      <a:pt x="5098" y="14274"/>
                      <a:pt x="5136" y="14387"/>
                    </a:cubicBezTo>
                    <a:cubicBezTo>
                      <a:pt x="5136" y="14425"/>
                      <a:pt x="5136" y="14463"/>
                      <a:pt x="5136" y="14501"/>
                    </a:cubicBezTo>
                    <a:cubicBezTo>
                      <a:pt x="5173" y="14614"/>
                      <a:pt x="5211" y="14727"/>
                      <a:pt x="5249" y="14841"/>
                    </a:cubicBezTo>
                    <a:cubicBezTo>
                      <a:pt x="5249" y="14841"/>
                      <a:pt x="5249" y="14878"/>
                      <a:pt x="5249" y="14878"/>
                    </a:cubicBezTo>
                    <a:cubicBezTo>
                      <a:pt x="5287" y="15029"/>
                      <a:pt x="5324" y="15143"/>
                      <a:pt x="5362" y="15294"/>
                    </a:cubicBezTo>
                    <a:cubicBezTo>
                      <a:pt x="5400" y="15294"/>
                      <a:pt x="5400" y="15294"/>
                      <a:pt x="5400" y="15294"/>
                    </a:cubicBezTo>
                    <a:cubicBezTo>
                      <a:pt x="5400" y="15331"/>
                      <a:pt x="5362" y="15331"/>
                      <a:pt x="5362" y="15331"/>
                    </a:cubicBezTo>
                    <a:cubicBezTo>
                      <a:pt x="5324" y="15331"/>
                      <a:pt x="5287" y="15369"/>
                      <a:pt x="5211" y="15369"/>
                    </a:cubicBezTo>
                    <a:cubicBezTo>
                      <a:pt x="5211" y="15407"/>
                      <a:pt x="5173" y="15407"/>
                      <a:pt x="5136" y="15407"/>
                    </a:cubicBezTo>
                    <a:cubicBezTo>
                      <a:pt x="5098" y="15445"/>
                      <a:pt x="5022" y="15483"/>
                      <a:pt x="4985" y="15483"/>
                    </a:cubicBezTo>
                    <a:cubicBezTo>
                      <a:pt x="4947" y="15520"/>
                      <a:pt x="4947" y="15520"/>
                      <a:pt x="4909" y="15520"/>
                    </a:cubicBezTo>
                    <a:cubicBezTo>
                      <a:pt x="4834" y="15558"/>
                      <a:pt x="4758" y="15596"/>
                      <a:pt x="4683" y="15634"/>
                    </a:cubicBezTo>
                    <a:cubicBezTo>
                      <a:pt x="4683" y="15634"/>
                      <a:pt x="4683" y="15634"/>
                      <a:pt x="4683" y="15634"/>
                    </a:cubicBezTo>
                    <a:close/>
                    <a:moveTo>
                      <a:pt x="4796" y="17559"/>
                    </a:moveTo>
                    <a:cubicBezTo>
                      <a:pt x="4796" y="17559"/>
                      <a:pt x="4834" y="17522"/>
                      <a:pt x="4871" y="17522"/>
                    </a:cubicBezTo>
                    <a:cubicBezTo>
                      <a:pt x="4909" y="17484"/>
                      <a:pt x="4947" y="17446"/>
                      <a:pt x="5022" y="17446"/>
                    </a:cubicBezTo>
                    <a:cubicBezTo>
                      <a:pt x="5060" y="17408"/>
                      <a:pt x="5136" y="17371"/>
                      <a:pt x="5211" y="17333"/>
                    </a:cubicBezTo>
                    <a:cubicBezTo>
                      <a:pt x="5249" y="17295"/>
                      <a:pt x="5287" y="17257"/>
                      <a:pt x="5362" y="17257"/>
                    </a:cubicBezTo>
                    <a:cubicBezTo>
                      <a:pt x="5400" y="17220"/>
                      <a:pt x="5476" y="17182"/>
                      <a:pt x="5551" y="17144"/>
                    </a:cubicBezTo>
                    <a:cubicBezTo>
                      <a:pt x="5589" y="17106"/>
                      <a:pt x="5664" y="17106"/>
                      <a:pt x="5702" y="17069"/>
                    </a:cubicBezTo>
                    <a:cubicBezTo>
                      <a:pt x="5778" y="17031"/>
                      <a:pt x="5853" y="16993"/>
                      <a:pt x="5929" y="16955"/>
                    </a:cubicBezTo>
                    <a:cubicBezTo>
                      <a:pt x="5966" y="16955"/>
                      <a:pt x="6004" y="16955"/>
                      <a:pt x="6042" y="16917"/>
                    </a:cubicBezTo>
                    <a:cubicBezTo>
                      <a:pt x="6042" y="16917"/>
                      <a:pt x="6042" y="16917"/>
                      <a:pt x="6080" y="16917"/>
                    </a:cubicBezTo>
                    <a:cubicBezTo>
                      <a:pt x="6080" y="16917"/>
                      <a:pt x="6080" y="16917"/>
                      <a:pt x="6080" y="16917"/>
                    </a:cubicBezTo>
                    <a:cubicBezTo>
                      <a:pt x="6117" y="17031"/>
                      <a:pt x="6193" y="17144"/>
                      <a:pt x="6231" y="17257"/>
                    </a:cubicBezTo>
                    <a:cubicBezTo>
                      <a:pt x="6231" y="17257"/>
                      <a:pt x="6269" y="17257"/>
                      <a:pt x="6269" y="17295"/>
                    </a:cubicBezTo>
                    <a:cubicBezTo>
                      <a:pt x="6306" y="17371"/>
                      <a:pt x="6382" y="17484"/>
                      <a:pt x="6420" y="17597"/>
                    </a:cubicBezTo>
                    <a:cubicBezTo>
                      <a:pt x="6457" y="17597"/>
                      <a:pt x="6457" y="17597"/>
                      <a:pt x="6457" y="17597"/>
                    </a:cubicBezTo>
                    <a:cubicBezTo>
                      <a:pt x="6495" y="17710"/>
                      <a:pt x="6571" y="17824"/>
                      <a:pt x="6646" y="17937"/>
                    </a:cubicBezTo>
                    <a:cubicBezTo>
                      <a:pt x="6646" y="17937"/>
                      <a:pt x="6646" y="17937"/>
                      <a:pt x="6646" y="17937"/>
                    </a:cubicBezTo>
                    <a:cubicBezTo>
                      <a:pt x="6722" y="18050"/>
                      <a:pt x="6759" y="18126"/>
                      <a:pt x="6835" y="18239"/>
                    </a:cubicBezTo>
                    <a:cubicBezTo>
                      <a:pt x="6835" y="18239"/>
                      <a:pt x="6835" y="18239"/>
                      <a:pt x="6873" y="18239"/>
                    </a:cubicBezTo>
                    <a:cubicBezTo>
                      <a:pt x="6910" y="18352"/>
                      <a:pt x="6986" y="18428"/>
                      <a:pt x="7024" y="18503"/>
                    </a:cubicBezTo>
                    <a:cubicBezTo>
                      <a:pt x="7062" y="18503"/>
                      <a:pt x="7062" y="18541"/>
                      <a:pt x="7062" y="18541"/>
                    </a:cubicBezTo>
                    <a:cubicBezTo>
                      <a:pt x="7137" y="18617"/>
                      <a:pt x="7175" y="18692"/>
                      <a:pt x="7250" y="18806"/>
                    </a:cubicBezTo>
                    <a:cubicBezTo>
                      <a:pt x="7250" y="18806"/>
                      <a:pt x="7250" y="18806"/>
                      <a:pt x="7250" y="18806"/>
                    </a:cubicBezTo>
                    <a:cubicBezTo>
                      <a:pt x="7326" y="18881"/>
                      <a:pt x="7401" y="18994"/>
                      <a:pt x="7477" y="19070"/>
                    </a:cubicBezTo>
                    <a:cubicBezTo>
                      <a:pt x="7477" y="19070"/>
                      <a:pt x="7477" y="19070"/>
                      <a:pt x="7477" y="19070"/>
                    </a:cubicBezTo>
                    <a:cubicBezTo>
                      <a:pt x="7552" y="19145"/>
                      <a:pt x="7628" y="19221"/>
                      <a:pt x="7666" y="19297"/>
                    </a:cubicBezTo>
                    <a:cubicBezTo>
                      <a:pt x="7666" y="19297"/>
                      <a:pt x="7666" y="19297"/>
                      <a:pt x="7666" y="19297"/>
                    </a:cubicBezTo>
                    <a:cubicBezTo>
                      <a:pt x="6608" y="18919"/>
                      <a:pt x="5627" y="18315"/>
                      <a:pt x="4796" y="17559"/>
                    </a:cubicBezTo>
                    <a:close/>
                    <a:moveTo>
                      <a:pt x="9894" y="19070"/>
                    </a:moveTo>
                    <a:cubicBezTo>
                      <a:pt x="9894" y="19070"/>
                      <a:pt x="9894" y="19070"/>
                      <a:pt x="9894" y="19070"/>
                    </a:cubicBezTo>
                    <a:cubicBezTo>
                      <a:pt x="9856" y="19032"/>
                      <a:pt x="9856" y="19032"/>
                      <a:pt x="9818" y="19032"/>
                    </a:cubicBezTo>
                    <a:cubicBezTo>
                      <a:pt x="9780" y="18994"/>
                      <a:pt x="9780" y="18957"/>
                      <a:pt x="9743" y="18919"/>
                    </a:cubicBezTo>
                    <a:cubicBezTo>
                      <a:pt x="9705" y="18919"/>
                      <a:pt x="9705" y="18881"/>
                      <a:pt x="9667" y="18881"/>
                    </a:cubicBezTo>
                    <a:cubicBezTo>
                      <a:pt x="9667" y="18843"/>
                      <a:pt x="9629" y="18843"/>
                      <a:pt x="9592" y="18806"/>
                    </a:cubicBezTo>
                    <a:cubicBezTo>
                      <a:pt x="9592" y="18768"/>
                      <a:pt x="9554" y="18768"/>
                      <a:pt x="9554" y="18730"/>
                    </a:cubicBezTo>
                    <a:cubicBezTo>
                      <a:pt x="9516" y="18730"/>
                      <a:pt x="9478" y="18692"/>
                      <a:pt x="9441" y="18655"/>
                    </a:cubicBezTo>
                    <a:cubicBezTo>
                      <a:pt x="9441" y="18655"/>
                      <a:pt x="9403" y="18617"/>
                      <a:pt x="9403" y="18617"/>
                    </a:cubicBezTo>
                    <a:cubicBezTo>
                      <a:pt x="9365" y="18579"/>
                      <a:pt x="9327" y="18541"/>
                      <a:pt x="9290" y="18503"/>
                    </a:cubicBezTo>
                    <a:cubicBezTo>
                      <a:pt x="9290" y="18503"/>
                      <a:pt x="9252" y="18466"/>
                      <a:pt x="9252" y="18466"/>
                    </a:cubicBezTo>
                    <a:cubicBezTo>
                      <a:pt x="9214" y="18428"/>
                      <a:pt x="9176" y="18390"/>
                      <a:pt x="9138" y="18352"/>
                    </a:cubicBezTo>
                    <a:cubicBezTo>
                      <a:pt x="9138" y="18315"/>
                      <a:pt x="9101" y="18315"/>
                      <a:pt x="9101" y="18277"/>
                    </a:cubicBezTo>
                    <a:cubicBezTo>
                      <a:pt x="9063" y="18239"/>
                      <a:pt x="8987" y="18164"/>
                      <a:pt x="8950" y="18126"/>
                    </a:cubicBezTo>
                    <a:cubicBezTo>
                      <a:pt x="8950" y="18126"/>
                      <a:pt x="8950" y="18126"/>
                      <a:pt x="8950" y="18126"/>
                    </a:cubicBezTo>
                    <a:cubicBezTo>
                      <a:pt x="8874" y="18050"/>
                      <a:pt x="8836" y="18013"/>
                      <a:pt x="8799" y="17937"/>
                    </a:cubicBezTo>
                    <a:cubicBezTo>
                      <a:pt x="8799" y="17937"/>
                      <a:pt x="8761" y="17899"/>
                      <a:pt x="8761" y="17899"/>
                    </a:cubicBezTo>
                    <a:cubicBezTo>
                      <a:pt x="8723" y="17862"/>
                      <a:pt x="8685" y="17786"/>
                      <a:pt x="8648" y="17748"/>
                    </a:cubicBezTo>
                    <a:cubicBezTo>
                      <a:pt x="8610" y="17748"/>
                      <a:pt x="8610" y="17710"/>
                      <a:pt x="8572" y="17673"/>
                    </a:cubicBezTo>
                    <a:cubicBezTo>
                      <a:pt x="8572" y="17635"/>
                      <a:pt x="8534" y="17597"/>
                      <a:pt x="8497" y="17559"/>
                    </a:cubicBezTo>
                    <a:cubicBezTo>
                      <a:pt x="8497" y="17522"/>
                      <a:pt x="8459" y="17522"/>
                      <a:pt x="8421" y="17484"/>
                    </a:cubicBezTo>
                    <a:cubicBezTo>
                      <a:pt x="8421" y="17446"/>
                      <a:pt x="8383" y="17408"/>
                      <a:pt x="8345" y="17371"/>
                    </a:cubicBezTo>
                    <a:cubicBezTo>
                      <a:pt x="8308" y="17333"/>
                      <a:pt x="8308" y="17295"/>
                      <a:pt x="8270" y="17257"/>
                    </a:cubicBezTo>
                    <a:cubicBezTo>
                      <a:pt x="8270" y="17220"/>
                      <a:pt x="8232" y="17182"/>
                      <a:pt x="8194" y="17144"/>
                    </a:cubicBezTo>
                    <a:cubicBezTo>
                      <a:pt x="8194" y="17106"/>
                      <a:pt x="8157" y="17069"/>
                      <a:pt x="8157" y="17069"/>
                    </a:cubicBezTo>
                    <a:cubicBezTo>
                      <a:pt x="8119" y="16993"/>
                      <a:pt x="8081" y="16955"/>
                      <a:pt x="8043" y="16917"/>
                    </a:cubicBezTo>
                    <a:cubicBezTo>
                      <a:pt x="8043" y="16880"/>
                      <a:pt x="8006" y="16842"/>
                      <a:pt x="8006" y="16842"/>
                    </a:cubicBezTo>
                    <a:cubicBezTo>
                      <a:pt x="7968" y="16766"/>
                      <a:pt x="7892" y="16691"/>
                      <a:pt x="7855" y="16578"/>
                    </a:cubicBezTo>
                    <a:cubicBezTo>
                      <a:pt x="7855" y="16578"/>
                      <a:pt x="7855" y="16578"/>
                      <a:pt x="7855" y="16578"/>
                    </a:cubicBezTo>
                    <a:cubicBezTo>
                      <a:pt x="7817" y="16502"/>
                      <a:pt x="7779" y="16427"/>
                      <a:pt x="7741" y="16351"/>
                    </a:cubicBezTo>
                    <a:cubicBezTo>
                      <a:pt x="7741" y="16351"/>
                      <a:pt x="7779" y="16351"/>
                      <a:pt x="7779" y="16351"/>
                    </a:cubicBezTo>
                    <a:cubicBezTo>
                      <a:pt x="7855" y="16313"/>
                      <a:pt x="7930" y="16313"/>
                      <a:pt x="7968" y="16313"/>
                    </a:cubicBezTo>
                    <a:cubicBezTo>
                      <a:pt x="8006" y="16276"/>
                      <a:pt x="8043" y="16276"/>
                      <a:pt x="8081" y="16276"/>
                    </a:cubicBezTo>
                    <a:cubicBezTo>
                      <a:pt x="8119" y="16276"/>
                      <a:pt x="8157" y="16276"/>
                      <a:pt x="8232" y="16238"/>
                    </a:cubicBezTo>
                    <a:cubicBezTo>
                      <a:pt x="8270" y="16238"/>
                      <a:pt x="8308" y="16238"/>
                      <a:pt x="8345" y="16238"/>
                    </a:cubicBezTo>
                    <a:cubicBezTo>
                      <a:pt x="8383" y="16200"/>
                      <a:pt x="8421" y="16200"/>
                      <a:pt x="8497" y="16200"/>
                    </a:cubicBezTo>
                    <a:cubicBezTo>
                      <a:pt x="8534" y="16200"/>
                      <a:pt x="8572" y="16200"/>
                      <a:pt x="8610" y="16200"/>
                    </a:cubicBezTo>
                    <a:cubicBezTo>
                      <a:pt x="8648" y="16162"/>
                      <a:pt x="8685" y="16162"/>
                      <a:pt x="8761" y="16162"/>
                    </a:cubicBezTo>
                    <a:cubicBezTo>
                      <a:pt x="8799" y="16162"/>
                      <a:pt x="8836" y="16162"/>
                      <a:pt x="8874" y="16124"/>
                    </a:cubicBezTo>
                    <a:cubicBezTo>
                      <a:pt x="8912" y="16124"/>
                      <a:pt x="8950" y="16124"/>
                      <a:pt x="8987" y="16124"/>
                    </a:cubicBezTo>
                    <a:cubicBezTo>
                      <a:pt x="9025" y="16124"/>
                      <a:pt x="9063" y="16124"/>
                      <a:pt x="9138" y="16087"/>
                    </a:cubicBezTo>
                    <a:cubicBezTo>
                      <a:pt x="9176" y="16087"/>
                      <a:pt x="9214" y="16087"/>
                      <a:pt x="9290" y="16087"/>
                    </a:cubicBezTo>
                    <a:cubicBezTo>
                      <a:pt x="9327" y="16087"/>
                      <a:pt x="9327" y="16087"/>
                      <a:pt x="9403" y="16087"/>
                    </a:cubicBezTo>
                    <a:cubicBezTo>
                      <a:pt x="9441" y="16087"/>
                      <a:pt x="9478" y="16049"/>
                      <a:pt x="9554" y="16049"/>
                    </a:cubicBezTo>
                    <a:cubicBezTo>
                      <a:pt x="9592" y="16049"/>
                      <a:pt x="9629" y="16049"/>
                      <a:pt x="9667" y="16049"/>
                    </a:cubicBezTo>
                    <a:cubicBezTo>
                      <a:pt x="9705" y="16049"/>
                      <a:pt x="9743" y="16049"/>
                      <a:pt x="9818" y="16049"/>
                    </a:cubicBezTo>
                    <a:cubicBezTo>
                      <a:pt x="9856" y="16049"/>
                      <a:pt x="9856" y="16049"/>
                      <a:pt x="9894" y="16049"/>
                    </a:cubicBezTo>
                    <a:lnTo>
                      <a:pt x="9894" y="19070"/>
                    </a:lnTo>
                    <a:close/>
                    <a:moveTo>
                      <a:pt x="9894" y="14312"/>
                    </a:moveTo>
                    <a:cubicBezTo>
                      <a:pt x="9894" y="14312"/>
                      <a:pt x="9894" y="14312"/>
                      <a:pt x="9856" y="14312"/>
                    </a:cubicBezTo>
                    <a:cubicBezTo>
                      <a:pt x="9780" y="14312"/>
                      <a:pt x="9667" y="14312"/>
                      <a:pt x="9554" y="14312"/>
                    </a:cubicBezTo>
                    <a:cubicBezTo>
                      <a:pt x="9516" y="14312"/>
                      <a:pt x="9478" y="14312"/>
                      <a:pt x="9441" y="14312"/>
                    </a:cubicBezTo>
                    <a:cubicBezTo>
                      <a:pt x="9365" y="14350"/>
                      <a:pt x="9290" y="14350"/>
                      <a:pt x="9214" y="14350"/>
                    </a:cubicBezTo>
                    <a:cubicBezTo>
                      <a:pt x="9176" y="14350"/>
                      <a:pt x="9138" y="14350"/>
                      <a:pt x="9063" y="14350"/>
                    </a:cubicBezTo>
                    <a:cubicBezTo>
                      <a:pt x="9025" y="14387"/>
                      <a:pt x="8950" y="14387"/>
                      <a:pt x="8874" y="14387"/>
                    </a:cubicBezTo>
                    <a:cubicBezTo>
                      <a:pt x="8836" y="14387"/>
                      <a:pt x="8799" y="14387"/>
                      <a:pt x="8761" y="14387"/>
                    </a:cubicBezTo>
                    <a:cubicBezTo>
                      <a:pt x="8648" y="14425"/>
                      <a:pt x="8572" y="14425"/>
                      <a:pt x="8459" y="14425"/>
                    </a:cubicBezTo>
                    <a:cubicBezTo>
                      <a:pt x="8459" y="14463"/>
                      <a:pt x="8421" y="14463"/>
                      <a:pt x="8421" y="14463"/>
                    </a:cubicBezTo>
                    <a:cubicBezTo>
                      <a:pt x="8308" y="14463"/>
                      <a:pt x="8194" y="14501"/>
                      <a:pt x="8081" y="14501"/>
                    </a:cubicBezTo>
                    <a:cubicBezTo>
                      <a:pt x="8081" y="14501"/>
                      <a:pt x="8043" y="14501"/>
                      <a:pt x="8006" y="14538"/>
                    </a:cubicBezTo>
                    <a:cubicBezTo>
                      <a:pt x="7930" y="14538"/>
                      <a:pt x="7855" y="14538"/>
                      <a:pt x="7779" y="14576"/>
                    </a:cubicBezTo>
                    <a:cubicBezTo>
                      <a:pt x="7741" y="14576"/>
                      <a:pt x="7703" y="14576"/>
                      <a:pt x="7666" y="14576"/>
                    </a:cubicBezTo>
                    <a:cubicBezTo>
                      <a:pt x="7590" y="14614"/>
                      <a:pt x="7515" y="14614"/>
                      <a:pt x="7439" y="14652"/>
                    </a:cubicBezTo>
                    <a:cubicBezTo>
                      <a:pt x="7401" y="14652"/>
                      <a:pt x="7364" y="14652"/>
                      <a:pt x="7326" y="14652"/>
                    </a:cubicBezTo>
                    <a:cubicBezTo>
                      <a:pt x="7250" y="14690"/>
                      <a:pt x="7137" y="14727"/>
                      <a:pt x="7062" y="14727"/>
                    </a:cubicBezTo>
                    <a:cubicBezTo>
                      <a:pt x="7062" y="14727"/>
                      <a:pt x="7024" y="14727"/>
                      <a:pt x="7024" y="14765"/>
                    </a:cubicBezTo>
                    <a:cubicBezTo>
                      <a:pt x="7024" y="14727"/>
                      <a:pt x="7024" y="14727"/>
                      <a:pt x="7024" y="14727"/>
                    </a:cubicBezTo>
                    <a:cubicBezTo>
                      <a:pt x="6986" y="14614"/>
                      <a:pt x="6948" y="14501"/>
                      <a:pt x="6910" y="14387"/>
                    </a:cubicBezTo>
                    <a:cubicBezTo>
                      <a:pt x="6910" y="14387"/>
                      <a:pt x="6910" y="14350"/>
                      <a:pt x="6910" y="14350"/>
                    </a:cubicBezTo>
                    <a:cubicBezTo>
                      <a:pt x="6873" y="14274"/>
                      <a:pt x="6835" y="14161"/>
                      <a:pt x="6835" y="14048"/>
                    </a:cubicBezTo>
                    <a:cubicBezTo>
                      <a:pt x="6797" y="14010"/>
                      <a:pt x="6797" y="13972"/>
                      <a:pt x="6797" y="13972"/>
                    </a:cubicBezTo>
                    <a:cubicBezTo>
                      <a:pt x="6797" y="13859"/>
                      <a:pt x="6759" y="13783"/>
                      <a:pt x="6722" y="13708"/>
                    </a:cubicBezTo>
                    <a:cubicBezTo>
                      <a:pt x="6722" y="13670"/>
                      <a:pt x="6722" y="13632"/>
                      <a:pt x="6722" y="13594"/>
                    </a:cubicBezTo>
                    <a:cubicBezTo>
                      <a:pt x="6684" y="13481"/>
                      <a:pt x="6684" y="13368"/>
                      <a:pt x="6646" y="13255"/>
                    </a:cubicBezTo>
                    <a:cubicBezTo>
                      <a:pt x="6646" y="13255"/>
                      <a:pt x="6646" y="13255"/>
                      <a:pt x="6646" y="13255"/>
                    </a:cubicBezTo>
                    <a:cubicBezTo>
                      <a:pt x="6608" y="13141"/>
                      <a:pt x="6608" y="13028"/>
                      <a:pt x="6571" y="12915"/>
                    </a:cubicBezTo>
                    <a:cubicBezTo>
                      <a:pt x="6571" y="12877"/>
                      <a:pt x="6571" y="12839"/>
                      <a:pt x="6571" y="12801"/>
                    </a:cubicBezTo>
                    <a:cubicBezTo>
                      <a:pt x="6571" y="12726"/>
                      <a:pt x="6533" y="12650"/>
                      <a:pt x="6533" y="12537"/>
                    </a:cubicBezTo>
                    <a:cubicBezTo>
                      <a:pt x="6533" y="12499"/>
                      <a:pt x="6533" y="12462"/>
                      <a:pt x="6533" y="12424"/>
                    </a:cubicBezTo>
                    <a:cubicBezTo>
                      <a:pt x="6495" y="12348"/>
                      <a:pt x="6495" y="12235"/>
                      <a:pt x="6495" y="12122"/>
                    </a:cubicBezTo>
                    <a:cubicBezTo>
                      <a:pt x="6495" y="12122"/>
                      <a:pt x="6495" y="12084"/>
                      <a:pt x="6495" y="12084"/>
                    </a:cubicBezTo>
                    <a:cubicBezTo>
                      <a:pt x="6457" y="11933"/>
                      <a:pt x="6457" y="11820"/>
                      <a:pt x="6457" y="11706"/>
                    </a:cubicBezTo>
                    <a:cubicBezTo>
                      <a:pt x="6457" y="11706"/>
                      <a:pt x="6457" y="11669"/>
                      <a:pt x="6457" y="11669"/>
                    </a:cubicBezTo>
                    <a:cubicBezTo>
                      <a:pt x="9894" y="11669"/>
                      <a:pt x="9894" y="11669"/>
                      <a:pt x="9894" y="11669"/>
                    </a:cubicBezTo>
                    <a:lnTo>
                      <a:pt x="9894" y="14312"/>
                    </a:lnTo>
                    <a:close/>
                    <a:moveTo>
                      <a:pt x="9894" y="9931"/>
                    </a:moveTo>
                    <a:cubicBezTo>
                      <a:pt x="6457" y="9931"/>
                      <a:pt x="6457" y="9931"/>
                      <a:pt x="6457" y="9931"/>
                    </a:cubicBezTo>
                    <a:cubicBezTo>
                      <a:pt x="6457" y="9931"/>
                      <a:pt x="6457" y="9931"/>
                      <a:pt x="6457" y="9894"/>
                    </a:cubicBezTo>
                    <a:cubicBezTo>
                      <a:pt x="6457" y="9780"/>
                      <a:pt x="6457" y="9667"/>
                      <a:pt x="6495" y="9516"/>
                    </a:cubicBezTo>
                    <a:cubicBezTo>
                      <a:pt x="6495" y="9516"/>
                      <a:pt x="6495" y="9516"/>
                      <a:pt x="6495" y="9478"/>
                    </a:cubicBezTo>
                    <a:cubicBezTo>
                      <a:pt x="6495" y="9365"/>
                      <a:pt x="6495" y="9290"/>
                      <a:pt x="6533" y="9176"/>
                    </a:cubicBezTo>
                    <a:cubicBezTo>
                      <a:pt x="6533" y="9138"/>
                      <a:pt x="6533" y="9101"/>
                      <a:pt x="6533" y="9063"/>
                    </a:cubicBezTo>
                    <a:cubicBezTo>
                      <a:pt x="6533" y="8950"/>
                      <a:pt x="6571" y="8874"/>
                      <a:pt x="6571" y="8799"/>
                    </a:cubicBezTo>
                    <a:cubicBezTo>
                      <a:pt x="6571" y="8761"/>
                      <a:pt x="6571" y="8723"/>
                      <a:pt x="6571" y="8685"/>
                    </a:cubicBezTo>
                    <a:cubicBezTo>
                      <a:pt x="6608" y="8572"/>
                      <a:pt x="6646" y="8459"/>
                      <a:pt x="6646" y="8308"/>
                    </a:cubicBezTo>
                    <a:cubicBezTo>
                      <a:pt x="6646" y="8308"/>
                      <a:pt x="6646" y="8308"/>
                      <a:pt x="6646" y="8308"/>
                    </a:cubicBezTo>
                    <a:cubicBezTo>
                      <a:pt x="6684" y="8194"/>
                      <a:pt x="6684" y="8081"/>
                      <a:pt x="6722" y="7968"/>
                    </a:cubicBezTo>
                    <a:cubicBezTo>
                      <a:pt x="6722" y="7930"/>
                      <a:pt x="6722" y="7892"/>
                      <a:pt x="6759" y="7855"/>
                    </a:cubicBezTo>
                    <a:cubicBezTo>
                      <a:pt x="6759" y="7779"/>
                      <a:pt x="6797" y="7703"/>
                      <a:pt x="6797" y="7628"/>
                    </a:cubicBezTo>
                    <a:cubicBezTo>
                      <a:pt x="6835" y="7590"/>
                      <a:pt x="6835" y="7552"/>
                      <a:pt x="6835" y="7515"/>
                    </a:cubicBezTo>
                    <a:cubicBezTo>
                      <a:pt x="6910" y="7288"/>
                      <a:pt x="6986" y="7062"/>
                      <a:pt x="7024" y="6835"/>
                    </a:cubicBezTo>
                    <a:cubicBezTo>
                      <a:pt x="7062" y="6835"/>
                      <a:pt x="7062" y="6797"/>
                      <a:pt x="7062" y="6797"/>
                    </a:cubicBezTo>
                    <a:cubicBezTo>
                      <a:pt x="7062" y="6797"/>
                      <a:pt x="7062" y="6797"/>
                      <a:pt x="7062" y="6797"/>
                    </a:cubicBezTo>
                    <a:cubicBezTo>
                      <a:pt x="7175" y="6835"/>
                      <a:pt x="7250" y="6873"/>
                      <a:pt x="7364" y="6873"/>
                    </a:cubicBezTo>
                    <a:cubicBezTo>
                      <a:pt x="7401" y="6873"/>
                      <a:pt x="7439" y="6910"/>
                      <a:pt x="7477" y="6910"/>
                    </a:cubicBezTo>
                    <a:cubicBezTo>
                      <a:pt x="7515" y="6910"/>
                      <a:pt x="7590" y="6948"/>
                      <a:pt x="7666" y="6948"/>
                    </a:cubicBezTo>
                    <a:cubicBezTo>
                      <a:pt x="7703" y="6948"/>
                      <a:pt x="7741" y="6986"/>
                      <a:pt x="7779" y="6986"/>
                    </a:cubicBezTo>
                    <a:cubicBezTo>
                      <a:pt x="7855" y="6986"/>
                      <a:pt x="7930" y="7024"/>
                      <a:pt x="8006" y="7024"/>
                    </a:cubicBezTo>
                    <a:cubicBezTo>
                      <a:pt x="8043" y="7024"/>
                      <a:pt x="8081" y="7024"/>
                      <a:pt x="8119" y="7024"/>
                    </a:cubicBezTo>
                    <a:cubicBezTo>
                      <a:pt x="8232" y="7062"/>
                      <a:pt x="8308" y="7062"/>
                      <a:pt x="8421" y="7099"/>
                    </a:cubicBezTo>
                    <a:cubicBezTo>
                      <a:pt x="8459" y="7099"/>
                      <a:pt x="8459" y="7099"/>
                      <a:pt x="8497" y="7099"/>
                    </a:cubicBezTo>
                    <a:cubicBezTo>
                      <a:pt x="8572" y="7099"/>
                      <a:pt x="8648" y="7137"/>
                      <a:pt x="8761" y="7137"/>
                    </a:cubicBezTo>
                    <a:cubicBezTo>
                      <a:pt x="8799" y="7137"/>
                      <a:pt x="8836" y="7137"/>
                      <a:pt x="8874" y="7137"/>
                    </a:cubicBezTo>
                    <a:cubicBezTo>
                      <a:pt x="8950" y="7175"/>
                      <a:pt x="9025" y="7175"/>
                      <a:pt x="9101" y="7175"/>
                    </a:cubicBezTo>
                    <a:cubicBezTo>
                      <a:pt x="9138" y="7175"/>
                      <a:pt x="9176" y="7175"/>
                      <a:pt x="9214" y="7213"/>
                    </a:cubicBezTo>
                    <a:cubicBezTo>
                      <a:pt x="9290" y="7213"/>
                      <a:pt x="9365" y="7213"/>
                      <a:pt x="9441" y="7213"/>
                    </a:cubicBezTo>
                    <a:cubicBezTo>
                      <a:pt x="9478" y="7213"/>
                      <a:pt x="9516" y="7213"/>
                      <a:pt x="9554" y="7213"/>
                    </a:cubicBezTo>
                    <a:cubicBezTo>
                      <a:pt x="9667" y="7250"/>
                      <a:pt x="9780" y="7250"/>
                      <a:pt x="9856" y="7250"/>
                    </a:cubicBezTo>
                    <a:cubicBezTo>
                      <a:pt x="9894" y="7250"/>
                      <a:pt x="9894" y="7250"/>
                      <a:pt x="9894" y="7250"/>
                    </a:cubicBezTo>
                    <a:lnTo>
                      <a:pt x="9894" y="9931"/>
                    </a:lnTo>
                    <a:close/>
                    <a:moveTo>
                      <a:pt x="9894" y="5513"/>
                    </a:moveTo>
                    <a:cubicBezTo>
                      <a:pt x="9856" y="5513"/>
                      <a:pt x="9818" y="5513"/>
                      <a:pt x="9818" y="5513"/>
                    </a:cubicBezTo>
                    <a:cubicBezTo>
                      <a:pt x="9780" y="5513"/>
                      <a:pt x="9705" y="5513"/>
                      <a:pt x="9667" y="5513"/>
                    </a:cubicBezTo>
                    <a:cubicBezTo>
                      <a:pt x="9629" y="5476"/>
                      <a:pt x="9592" y="5476"/>
                      <a:pt x="9554" y="5476"/>
                    </a:cubicBezTo>
                    <a:cubicBezTo>
                      <a:pt x="9478" y="5476"/>
                      <a:pt x="9441" y="5476"/>
                      <a:pt x="9403" y="5476"/>
                    </a:cubicBezTo>
                    <a:cubicBezTo>
                      <a:pt x="9365" y="5476"/>
                      <a:pt x="9327" y="5476"/>
                      <a:pt x="9290" y="5476"/>
                    </a:cubicBezTo>
                    <a:cubicBezTo>
                      <a:pt x="9214" y="5438"/>
                      <a:pt x="9176" y="5438"/>
                      <a:pt x="9138" y="5438"/>
                    </a:cubicBezTo>
                    <a:cubicBezTo>
                      <a:pt x="9101" y="5438"/>
                      <a:pt x="9063" y="5438"/>
                      <a:pt x="9025" y="5438"/>
                    </a:cubicBezTo>
                    <a:cubicBezTo>
                      <a:pt x="8987" y="5438"/>
                      <a:pt x="8912" y="5400"/>
                      <a:pt x="8874" y="5400"/>
                    </a:cubicBezTo>
                    <a:cubicBezTo>
                      <a:pt x="8836" y="5400"/>
                      <a:pt x="8799" y="5400"/>
                      <a:pt x="8761" y="5400"/>
                    </a:cubicBezTo>
                    <a:cubicBezTo>
                      <a:pt x="8723" y="5400"/>
                      <a:pt x="8648" y="5362"/>
                      <a:pt x="8610" y="5362"/>
                    </a:cubicBezTo>
                    <a:cubicBezTo>
                      <a:pt x="8572" y="5362"/>
                      <a:pt x="8534" y="5362"/>
                      <a:pt x="8497" y="5362"/>
                    </a:cubicBezTo>
                    <a:cubicBezTo>
                      <a:pt x="8459" y="5324"/>
                      <a:pt x="8421" y="5324"/>
                      <a:pt x="8345" y="5324"/>
                    </a:cubicBezTo>
                    <a:cubicBezTo>
                      <a:pt x="8308" y="5324"/>
                      <a:pt x="8270" y="5324"/>
                      <a:pt x="8232" y="5287"/>
                    </a:cubicBezTo>
                    <a:cubicBezTo>
                      <a:pt x="8194" y="5287"/>
                      <a:pt x="8157" y="5287"/>
                      <a:pt x="8119" y="5287"/>
                    </a:cubicBezTo>
                    <a:cubicBezTo>
                      <a:pt x="8081" y="5249"/>
                      <a:pt x="8043" y="5249"/>
                      <a:pt x="8006" y="5249"/>
                    </a:cubicBezTo>
                    <a:cubicBezTo>
                      <a:pt x="7930" y="5249"/>
                      <a:pt x="7892" y="5211"/>
                      <a:pt x="7855" y="5211"/>
                    </a:cubicBezTo>
                    <a:cubicBezTo>
                      <a:pt x="7817" y="5211"/>
                      <a:pt x="7779" y="5211"/>
                      <a:pt x="7779" y="5211"/>
                    </a:cubicBezTo>
                    <a:cubicBezTo>
                      <a:pt x="7779" y="5136"/>
                      <a:pt x="7817" y="5098"/>
                      <a:pt x="7855" y="5022"/>
                    </a:cubicBezTo>
                    <a:cubicBezTo>
                      <a:pt x="7855" y="5022"/>
                      <a:pt x="7892" y="4985"/>
                      <a:pt x="7892" y="4985"/>
                    </a:cubicBezTo>
                    <a:cubicBezTo>
                      <a:pt x="7930" y="4909"/>
                      <a:pt x="7968" y="4834"/>
                      <a:pt x="8043" y="4758"/>
                    </a:cubicBezTo>
                    <a:cubicBezTo>
                      <a:pt x="8043" y="4720"/>
                      <a:pt x="8043" y="4720"/>
                      <a:pt x="8043" y="4683"/>
                    </a:cubicBezTo>
                    <a:cubicBezTo>
                      <a:pt x="8081" y="4645"/>
                      <a:pt x="8119" y="4569"/>
                      <a:pt x="8157" y="4531"/>
                    </a:cubicBezTo>
                    <a:cubicBezTo>
                      <a:pt x="8194" y="4494"/>
                      <a:pt x="8194" y="4456"/>
                      <a:pt x="8232" y="4456"/>
                    </a:cubicBezTo>
                    <a:cubicBezTo>
                      <a:pt x="8270" y="4418"/>
                      <a:pt x="8270" y="4343"/>
                      <a:pt x="8308" y="4305"/>
                    </a:cubicBezTo>
                    <a:cubicBezTo>
                      <a:pt x="8345" y="4267"/>
                      <a:pt x="8345" y="4267"/>
                      <a:pt x="8383" y="4229"/>
                    </a:cubicBezTo>
                    <a:cubicBezTo>
                      <a:pt x="8383" y="4192"/>
                      <a:pt x="8421" y="4154"/>
                      <a:pt x="8459" y="4116"/>
                    </a:cubicBezTo>
                    <a:cubicBezTo>
                      <a:pt x="8497" y="4078"/>
                      <a:pt x="8497" y="4041"/>
                      <a:pt x="8534" y="4041"/>
                    </a:cubicBezTo>
                    <a:cubicBezTo>
                      <a:pt x="8534" y="3965"/>
                      <a:pt x="8572" y="3927"/>
                      <a:pt x="8610" y="3890"/>
                    </a:cubicBezTo>
                    <a:cubicBezTo>
                      <a:pt x="8648" y="3890"/>
                      <a:pt x="8648" y="3852"/>
                      <a:pt x="8685" y="3814"/>
                    </a:cubicBezTo>
                    <a:cubicBezTo>
                      <a:pt x="8685" y="3776"/>
                      <a:pt x="8723" y="3738"/>
                      <a:pt x="8761" y="3701"/>
                    </a:cubicBezTo>
                    <a:cubicBezTo>
                      <a:pt x="8799" y="3701"/>
                      <a:pt x="8799" y="3663"/>
                      <a:pt x="8799" y="3663"/>
                    </a:cubicBezTo>
                    <a:cubicBezTo>
                      <a:pt x="8874" y="3587"/>
                      <a:pt x="8912" y="3512"/>
                      <a:pt x="8950" y="3474"/>
                    </a:cubicBezTo>
                    <a:cubicBezTo>
                      <a:pt x="8987" y="3474"/>
                      <a:pt x="8987" y="3474"/>
                      <a:pt x="8987" y="3474"/>
                    </a:cubicBezTo>
                    <a:cubicBezTo>
                      <a:pt x="9025" y="3399"/>
                      <a:pt x="9063" y="3361"/>
                      <a:pt x="9101" y="3323"/>
                    </a:cubicBezTo>
                    <a:cubicBezTo>
                      <a:pt x="9138" y="3285"/>
                      <a:pt x="9138" y="3285"/>
                      <a:pt x="9176" y="3248"/>
                    </a:cubicBezTo>
                    <a:cubicBezTo>
                      <a:pt x="9214" y="3210"/>
                      <a:pt x="9214" y="3172"/>
                      <a:pt x="9252" y="3134"/>
                    </a:cubicBezTo>
                    <a:cubicBezTo>
                      <a:pt x="9290" y="3134"/>
                      <a:pt x="9290" y="3097"/>
                      <a:pt x="9327" y="3097"/>
                    </a:cubicBezTo>
                    <a:cubicBezTo>
                      <a:pt x="9365" y="3059"/>
                      <a:pt x="9365" y="3021"/>
                      <a:pt x="9403" y="2983"/>
                    </a:cubicBezTo>
                    <a:cubicBezTo>
                      <a:pt x="9441" y="2983"/>
                      <a:pt x="9441" y="2945"/>
                      <a:pt x="9478" y="2945"/>
                    </a:cubicBezTo>
                    <a:cubicBezTo>
                      <a:pt x="9478" y="2908"/>
                      <a:pt x="9516" y="2870"/>
                      <a:pt x="9554" y="2870"/>
                    </a:cubicBezTo>
                    <a:cubicBezTo>
                      <a:pt x="9554" y="2832"/>
                      <a:pt x="9592" y="2832"/>
                      <a:pt x="9592" y="2794"/>
                    </a:cubicBezTo>
                    <a:cubicBezTo>
                      <a:pt x="9629" y="2757"/>
                      <a:pt x="9667" y="2757"/>
                      <a:pt x="9705" y="2719"/>
                    </a:cubicBezTo>
                    <a:cubicBezTo>
                      <a:pt x="9705" y="2719"/>
                      <a:pt x="9743" y="2681"/>
                      <a:pt x="9743" y="2681"/>
                    </a:cubicBezTo>
                    <a:cubicBezTo>
                      <a:pt x="9780" y="2643"/>
                      <a:pt x="9818" y="2606"/>
                      <a:pt x="9856" y="2568"/>
                    </a:cubicBezTo>
                    <a:cubicBezTo>
                      <a:pt x="9856" y="2568"/>
                      <a:pt x="9856" y="2568"/>
                      <a:pt x="9894" y="2568"/>
                    </a:cubicBezTo>
                    <a:cubicBezTo>
                      <a:pt x="9894" y="2568"/>
                      <a:pt x="9894" y="2568"/>
                      <a:pt x="9894" y="2530"/>
                    </a:cubicBezTo>
                    <a:lnTo>
                      <a:pt x="9894" y="5513"/>
                    </a:lnTo>
                    <a:close/>
                    <a:moveTo>
                      <a:pt x="16880" y="5891"/>
                    </a:moveTo>
                    <a:cubicBezTo>
                      <a:pt x="16955" y="5853"/>
                      <a:pt x="17031" y="5815"/>
                      <a:pt x="17069" y="5815"/>
                    </a:cubicBezTo>
                    <a:cubicBezTo>
                      <a:pt x="17106" y="5778"/>
                      <a:pt x="17144" y="5778"/>
                      <a:pt x="17144" y="5740"/>
                    </a:cubicBezTo>
                    <a:cubicBezTo>
                      <a:pt x="17220" y="5740"/>
                      <a:pt x="17257" y="5702"/>
                      <a:pt x="17295" y="5664"/>
                    </a:cubicBezTo>
                    <a:cubicBezTo>
                      <a:pt x="17333" y="5664"/>
                      <a:pt x="17371" y="5664"/>
                      <a:pt x="17408" y="5627"/>
                    </a:cubicBezTo>
                    <a:cubicBezTo>
                      <a:pt x="17446" y="5589"/>
                      <a:pt x="17484" y="5589"/>
                      <a:pt x="17522" y="5551"/>
                    </a:cubicBezTo>
                    <a:cubicBezTo>
                      <a:pt x="17559" y="5551"/>
                      <a:pt x="17597" y="5513"/>
                      <a:pt x="17597" y="5513"/>
                    </a:cubicBezTo>
                    <a:cubicBezTo>
                      <a:pt x="17635" y="5476"/>
                      <a:pt x="17710" y="5438"/>
                      <a:pt x="17748" y="5438"/>
                    </a:cubicBezTo>
                    <a:cubicBezTo>
                      <a:pt x="17748" y="5400"/>
                      <a:pt x="17786" y="5400"/>
                      <a:pt x="17824" y="5362"/>
                    </a:cubicBezTo>
                    <a:cubicBezTo>
                      <a:pt x="17862" y="5362"/>
                      <a:pt x="17899" y="5324"/>
                      <a:pt x="17937" y="5287"/>
                    </a:cubicBezTo>
                    <a:cubicBezTo>
                      <a:pt x="17975" y="5287"/>
                      <a:pt x="17975" y="5287"/>
                      <a:pt x="17975" y="5249"/>
                    </a:cubicBezTo>
                    <a:cubicBezTo>
                      <a:pt x="19032" y="6608"/>
                      <a:pt x="19674" y="8232"/>
                      <a:pt x="19825" y="9931"/>
                    </a:cubicBezTo>
                    <a:cubicBezTo>
                      <a:pt x="16842" y="9931"/>
                      <a:pt x="16842" y="9931"/>
                      <a:pt x="16842" y="9931"/>
                    </a:cubicBezTo>
                    <a:cubicBezTo>
                      <a:pt x="16842" y="9931"/>
                      <a:pt x="16842" y="9894"/>
                      <a:pt x="16842" y="9856"/>
                    </a:cubicBezTo>
                    <a:cubicBezTo>
                      <a:pt x="16842" y="9743"/>
                      <a:pt x="16842" y="9629"/>
                      <a:pt x="16842" y="9516"/>
                    </a:cubicBezTo>
                    <a:cubicBezTo>
                      <a:pt x="16842" y="9478"/>
                      <a:pt x="16804" y="9441"/>
                      <a:pt x="16804" y="9403"/>
                    </a:cubicBezTo>
                    <a:cubicBezTo>
                      <a:pt x="16804" y="9252"/>
                      <a:pt x="16804" y="9101"/>
                      <a:pt x="16766" y="8987"/>
                    </a:cubicBezTo>
                    <a:cubicBezTo>
                      <a:pt x="16766" y="8987"/>
                      <a:pt x="16766" y="8950"/>
                      <a:pt x="16766" y="8950"/>
                    </a:cubicBezTo>
                    <a:cubicBezTo>
                      <a:pt x="16766" y="8836"/>
                      <a:pt x="16729" y="8685"/>
                      <a:pt x="16729" y="8534"/>
                    </a:cubicBezTo>
                    <a:cubicBezTo>
                      <a:pt x="16691" y="8497"/>
                      <a:pt x="16691" y="8459"/>
                      <a:pt x="16691" y="8421"/>
                    </a:cubicBezTo>
                    <a:cubicBezTo>
                      <a:pt x="16691" y="8308"/>
                      <a:pt x="16653" y="8194"/>
                      <a:pt x="16653" y="8119"/>
                    </a:cubicBezTo>
                    <a:cubicBezTo>
                      <a:pt x="16615" y="8081"/>
                      <a:pt x="16615" y="8043"/>
                      <a:pt x="16615" y="8006"/>
                    </a:cubicBezTo>
                    <a:cubicBezTo>
                      <a:pt x="16578" y="7855"/>
                      <a:pt x="16578" y="7741"/>
                      <a:pt x="16540" y="7590"/>
                    </a:cubicBezTo>
                    <a:cubicBezTo>
                      <a:pt x="16540" y="7552"/>
                      <a:pt x="16540" y="7552"/>
                      <a:pt x="16502" y="7515"/>
                    </a:cubicBezTo>
                    <a:cubicBezTo>
                      <a:pt x="16502" y="7401"/>
                      <a:pt x="16464" y="7288"/>
                      <a:pt x="16427" y="7175"/>
                    </a:cubicBezTo>
                    <a:cubicBezTo>
                      <a:pt x="16427" y="7137"/>
                      <a:pt x="16427" y="7099"/>
                      <a:pt x="16389" y="7062"/>
                    </a:cubicBezTo>
                    <a:cubicBezTo>
                      <a:pt x="16389" y="6948"/>
                      <a:pt x="16351" y="6835"/>
                      <a:pt x="16313" y="6722"/>
                    </a:cubicBezTo>
                    <a:cubicBezTo>
                      <a:pt x="16313" y="6722"/>
                      <a:pt x="16313" y="6684"/>
                      <a:pt x="16276" y="6646"/>
                    </a:cubicBezTo>
                    <a:cubicBezTo>
                      <a:pt x="16238" y="6533"/>
                      <a:pt x="16200" y="6420"/>
                      <a:pt x="16162" y="6269"/>
                    </a:cubicBezTo>
                    <a:cubicBezTo>
                      <a:pt x="16162" y="6269"/>
                      <a:pt x="16162" y="6269"/>
                      <a:pt x="16162" y="6231"/>
                    </a:cubicBezTo>
                    <a:cubicBezTo>
                      <a:pt x="16162" y="6231"/>
                      <a:pt x="16162" y="6231"/>
                      <a:pt x="16162" y="6231"/>
                    </a:cubicBezTo>
                    <a:cubicBezTo>
                      <a:pt x="16238" y="6193"/>
                      <a:pt x="16276" y="6193"/>
                      <a:pt x="16313" y="6155"/>
                    </a:cubicBezTo>
                    <a:cubicBezTo>
                      <a:pt x="16351" y="6155"/>
                      <a:pt x="16389" y="6155"/>
                      <a:pt x="16427" y="6117"/>
                    </a:cubicBezTo>
                    <a:cubicBezTo>
                      <a:pt x="16464" y="6117"/>
                      <a:pt x="16540" y="6080"/>
                      <a:pt x="16578" y="6042"/>
                    </a:cubicBezTo>
                    <a:cubicBezTo>
                      <a:pt x="16615" y="6042"/>
                      <a:pt x="16615" y="6042"/>
                      <a:pt x="16653" y="6042"/>
                    </a:cubicBezTo>
                    <a:cubicBezTo>
                      <a:pt x="16729" y="6004"/>
                      <a:pt x="16804" y="5966"/>
                      <a:pt x="16880" y="5929"/>
                    </a:cubicBezTo>
                    <a:cubicBezTo>
                      <a:pt x="16880" y="5891"/>
                      <a:pt x="16880" y="5891"/>
                      <a:pt x="16880" y="5891"/>
                    </a:cubicBezTo>
                    <a:close/>
                    <a:moveTo>
                      <a:pt x="16766" y="3965"/>
                    </a:moveTo>
                    <a:cubicBezTo>
                      <a:pt x="16729" y="4003"/>
                      <a:pt x="16729" y="4003"/>
                      <a:pt x="16691" y="4041"/>
                    </a:cubicBezTo>
                    <a:cubicBezTo>
                      <a:pt x="16653" y="4078"/>
                      <a:pt x="16578" y="4078"/>
                      <a:pt x="16540" y="4116"/>
                    </a:cubicBezTo>
                    <a:cubicBezTo>
                      <a:pt x="16464" y="4154"/>
                      <a:pt x="16427" y="4192"/>
                      <a:pt x="16351" y="4229"/>
                    </a:cubicBezTo>
                    <a:cubicBezTo>
                      <a:pt x="16313" y="4267"/>
                      <a:pt x="16238" y="4267"/>
                      <a:pt x="16200" y="4305"/>
                    </a:cubicBezTo>
                    <a:cubicBezTo>
                      <a:pt x="16124" y="4343"/>
                      <a:pt x="16049" y="4380"/>
                      <a:pt x="16011" y="4418"/>
                    </a:cubicBezTo>
                    <a:cubicBezTo>
                      <a:pt x="15936" y="4418"/>
                      <a:pt x="15898" y="4456"/>
                      <a:pt x="15860" y="4456"/>
                    </a:cubicBezTo>
                    <a:cubicBezTo>
                      <a:pt x="15785" y="4494"/>
                      <a:pt x="15709" y="4531"/>
                      <a:pt x="15634" y="4569"/>
                    </a:cubicBezTo>
                    <a:cubicBezTo>
                      <a:pt x="15596" y="4607"/>
                      <a:pt x="15558" y="4607"/>
                      <a:pt x="15520" y="4645"/>
                    </a:cubicBezTo>
                    <a:cubicBezTo>
                      <a:pt x="15483" y="4645"/>
                      <a:pt x="15483" y="4645"/>
                      <a:pt x="15483" y="4645"/>
                    </a:cubicBezTo>
                    <a:cubicBezTo>
                      <a:pt x="15445" y="4607"/>
                      <a:pt x="15445" y="4569"/>
                      <a:pt x="15407" y="4531"/>
                    </a:cubicBezTo>
                    <a:cubicBezTo>
                      <a:pt x="15407" y="4494"/>
                      <a:pt x="15369" y="4418"/>
                      <a:pt x="15331" y="4343"/>
                    </a:cubicBezTo>
                    <a:cubicBezTo>
                      <a:pt x="15294" y="4305"/>
                      <a:pt x="15256" y="4267"/>
                      <a:pt x="15256" y="4192"/>
                    </a:cubicBezTo>
                    <a:cubicBezTo>
                      <a:pt x="15218" y="4154"/>
                      <a:pt x="15180" y="4078"/>
                      <a:pt x="15143" y="4003"/>
                    </a:cubicBezTo>
                    <a:cubicBezTo>
                      <a:pt x="15105" y="3965"/>
                      <a:pt x="15067" y="3927"/>
                      <a:pt x="15067" y="3890"/>
                    </a:cubicBezTo>
                    <a:cubicBezTo>
                      <a:pt x="15029" y="3814"/>
                      <a:pt x="14992" y="3776"/>
                      <a:pt x="14954" y="3701"/>
                    </a:cubicBezTo>
                    <a:cubicBezTo>
                      <a:pt x="14916" y="3663"/>
                      <a:pt x="14878" y="3625"/>
                      <a:pt x="14841" y="3587"/>
                    </a:cubicBezTo>
                    <a:cubicBezTo>
                      <a:pt x="14841" y="3512"/>
                      <a:pt x="14765" y="3474"/>
                      <a:pt x="14727" y="3399"/>
                    </a:cubicBezTo>
                    <a:cubicBezTo>
                      <a:pt x="14727" y="3361"/>
                      <a:pt x="14690" y="3323"/>
                      <a:pt x="14652" y="3285"/>
                    </a:cubicBezTo>
                    <a:cubicBezTo>
                      <a:pt x="14614" y="3248"/>
                      <a:pt x="14576" y="3172"/>
                      <a:pt x="14538" y="3134"/>
                    </a:cubicBezTo>
                    <a:cubicBezTo>
                      <a:pt x="14538" y="3097"/>
                      <a:pt x="14501" y="3059"/>
                      <a:pt x="14463" y="3021"/>
                    </a:cubicBezTo>
                    <a:cubicBezTo>
                      <a:pt x="14425" y="2945"/>
                      <a:pt x="14387" y="2908"/>
                      <a:pt x="14350" y="2870"/>
                    </a:cubicBezTo>
                    <a:cubicBezTo>
                      <a:pt x="14312" y="2832"/>
                      <a:pt x="14274" y="2794"/>
                      <a:pt x="14274" y="2757"/>
                    </a:cubicBezTo>
                    <a:cubicBezTo>
                      <a:pt x="14199" y="2681"/>
                      <a:pt x="14161" y="2643"/>
                      <a:pt x="14123" y="2568"/>
                    </a:cubicBezTo>
                    <a:cubicBezTo>
                      <a:pt x="14085" y="2530"/>
                      <a:pt x="14085" y="2530"/>
                      <a:pt x="14085" y="2530"/>
                    </a:cubicBezTo>
                    <a:cubicBezTo>
                      <a:pt x="14010" y="2417"/>
                      <a:pt x="13934" y="2341"/>
                      <a:pt x="13859" y="2266"/>
                    </a:cubicBezTo>
                    <a:cubicBezTo>
                      <a:pt x="13859" y="2266"/>
                      <a:pt x="13859" y="2266"/>
                      <a:pt x="13859" y="2266"/>
                    </a:cubicBezTo>
                    <a:cubicBezTo>
                      <a:pt x="14916" y="2643"/>
                      <a:pt x="15898" y="3248"/>
                      <a:pt x="16766" y="3965"/>
                    </a:cubicBezTo>
                    <a:close/>
                    <a:moveTo>
                      <a:pt x="11631" y="2492"/>
                    </a:moveTo>
                    <a:cubicBezTo>
                      <a:pt x="12273" y="3059"/>
                      <a:pt x="13103" y="3965"/>
                      <a:pt x="13821" y="5211"/>
                    </a:cubicBezTo>
                    <a:cubicBezTo>
                      <a:pt x="13783" y="5211"/>
                      <a:pt x="13783" y="5211"/>
                      <a:pt x="13745" y="5211"/>
                    </a:cubicBezTo>
                    <a:cubicBezTo>
                      <a:pt x="13670" y="5211"/>
                      <a:pt x="13632" y="5249"/>
                      <a:pt x="13557" y="5249"/>
                    </a:cubicBezTo>
                    <a:cubicBezTo>
                      <a:pt x="13519" y="5249"/>
                      <a:pt x="13519" y="5249"/>
                      <a:pt x="13481" y="5287"/>
                    </a:cubicBezTo>
                    <a:cubicBezTo>
                      <a:pt x="13406" y="5287"/>
                      <a:pt x="13368" y="5287"/>
                      <a:pt x="13292" y="5287"/>
                    </a:cubicBezTo>
                    <a:cubicBezTo>
                      <a:pt x="13255" y="5324"/>
                      <a:pt x="13255" y="5324"/>
                      <a:pt x="13217" y="5324"/>
                    </a:cubicBezTo>
                    <a:cubicBezTo>
                      <a:pt x="13141" y="5324"/>
                      <a:pt x="13103" y="5324"/>
                      <a:pt x="13028" y="5362"/>
                    </a:cubicBezTo>
                    <a:cubicBezTo>
                      <a:pt x="13028" y="5362"/>
                      <a:pt x="12990" y="5362"/>
                      <a:pt x="12952" y="5362"/>
                    </a:cubicBezTo>
                    <a:cubicBezTo>
                      <a:pt x="12877" y="5362"/>
                      <a:pt x="12839" y="5400"/>
                      <a:pt x="12764" y="5400"/>
                    </a:cubicBezTo>
                    <a:cubicBezTo>
                      <a:pt x="12764" y="5400"/>
                      <a:pt x="12726" y="5400"/>
                      <a:pt x="12688" y="5400"/>
                    </a:cubicBezTo>
                    <a:cubicBezTo>
                      <a:pt x="12613" y="5400"/>
                      <a:pt x="12575" y="5438"/>
                      <a:pt x="12499" y="5438"/>
                    </a:cubicBezTo>
                    <a:cubicBezTo>
                      <a:pt x="12499" y="5438"/>
                      <a:pt x="12462" y="5438"/>
                      <a:pt x="12424" y="5438"/>
                    </a:cubicBezTo>
                    <a:cubicBezTo>
                      <a:pt x="12348" y="5438"/>
                      <a:pt x="12310" y="5476"/>
                      <a:pt x="12235" y="5476"/>
                    </a:cubicBezTo>
                    <a:cubicBezTo>
                      <a:pt x="12197" y="5476"/>
                      <a:pt x="12197" y="5476"/>
                      <a:pt x="12159" y="5476"/>
                    </a:cubicBezTo>
                    <a:cubicBezTo>
                      <a:pt x="12084" y="5476"/>
                      <a:pt x="12008" y="5476"/>
                      <a:pt x="11971" y="5476"/>
                    </a:cubicBezTo>
                    <a:cubicBezTo>
                      <a:pt x="11933" y="5476"/>
                      <a:pt x="11895" y="5513"/>
                      <a:pt x="11895" y="5513"/>
                    </a:cubicBezTo>
                    <a:cubicBezTo>
                      <a:pt x="11820" y="5513"/>
                      <a:pt x="11744" y="5513"/>
                      <a:pt x="11669" y="5513"/>
                    </a:cubicBezTo>
                    <a:cubicBezTo>
                      <a:pt x="11669" y="5513"/>
                      <a:pt x="11631" y="5513"/>
                      <a:pt x="11631" y="5513"/>
                    </a:cubicBezTo>
                    <a:lnTo>
                      <a:pt x="11631" y="2492"/>
                    </a:lnTo>
                    <a:close/>
                    <a:moveTo>
                      <a:pt x="11631" y="7250"/>
                    </a:moveTo>
                    <a:cubicBezTo>
                      <a:pt x="11631" y="7250"/>
                      <a:pt x="11631" y="7250"/>
                      <a:pt x="11631" y="7250"/>
                    </a:cubicBezTo>
                    <a:cubicBezTo>
                      <a:pt x="11782" y="7250"/>
                      <a:pt x="11857" y="7250"/>
                      <a:pt x="11971" y="7213"/>
                    </a:cubicBezTo>
                    <a:cubicBezTo>
                      <a:pt x="12008" y="7213"/>
                      <a:pt x="12008" y="7213"/>
                      <a:pt x="12046" y="7213"/>
                    </a:cubicBezTo>
                    <a:cubicBezTo>
                      <a:pt x="12122" y="7213"/>
                      <a:pt x="12235" y="7213"/>
                      <a:pt x="12348" y="7213"/>
                    </a:cubicBezTo>
                    <a:cubicBezTo>
                      <a:pt x="12348" y="7213"/>
                      <a:pt x="12386" y="7175"/>
                      <a:pt x="12424" y="7175"/>
                    </a:cubicBezTo>
                    <a:cubicBezTo>
                      <a:pt x="12499" y="7175"/>
                      <a:pt x="12613" y="7175"/>
                      <a:pt x="12688" y="7175"/>
                    </a:cubicBezTo>
                    <a:cubicBezTo>
                      <a:pt x="12726" y="7137"/>
                      <a:pt x="12764" y="7137"/>
                      <a:pt x="12764" y="7137"/>
                    </a:cubicBezTo>
                    <a:cubicBezTo>
                      <a:pt x="12877" y="7137"/>
                      <a:pt x="12952" y="7137"/>
                      <a:pt x="13066" y="7099"/>
                    </a:cubicBezTo>
                    <a:cubicBezTo>
                      <a:pt x="13066" y="7099"/>
                      <a:pt x="13103" y="7099"/>
                      <a:pt x="13103" y="7099"/>
                    </a:cubicBezTo>
                    <a:cubicBezTo>
                      <a:pt x="13217" y="7099"/>
                      <a:pt x="13330" y="7062"/>
                      <a:pt x="13443" y="7024"/>
                    </a:cubicBezTo>
                    <a:cubicBezTo>
                      <a:pt x="13481" y="7024"/>
                      <a:pt x="13481" y="7024"/>
                      <a:pt x="13519" y="7024"/>
                    </a:cubicBezTo>
                    <a:cubicBezTo>
                      <a:pt x="13594" y="7024"/>
                      <a:pt x="13670" y="6986"/>
                      <a:pt x="13783" y="6986"/>
                    </a:cubicBezTo>
                    <a:cubicBezTo>
                      <a:pt x="13821" y="6986"/>
                      <a:pt x="13821" y="6948"/>
                      <a:pt x="13859" y="6948"/>
                    </a:cubicBezTo>
                    <a:cubicBezTo>
                      <a:pt x="13934" y="6948"/>
                      <a:pt x="14048" y="6910"/>
                      <a:pt x="14123" y="6910"/>
                    </a:cubicBezTo>
                    <a:cubicBezTo>
                      <a:pt x="14123" y="6910"/>
                      <a:pt x="14161" y="6873"/>
                      <a:pt x="14199" y="6873"/>
                    </a:cubicBezTo>
                    <a:cubicBezTo>
                      <a:pt x="14312" y="6873"/>
                      <a:pt x="14425" y="6835"/>
                      <a:pt x="14501" y="6797"/>
                    </a:cubicBezTo>
                    <a:cubicBezTo>
                      <a:pt x="14501" y="6797"/>
                      <a:pt x="14538" y="6835"/>
                      <a:pt x="14538" y="6835"/>
                    </a:cubicBezTo>
                    <a:cubicBezTo>
                      <a:pt x="14576" y="6948"/>
                      <a:pt x="14614" y="7062"/>
                      <a:pt x="14652" y="7175"/>
                    </a:cubicBezTo>
                    <a:cubicBezTo>
                      <a:pt x="14652" y="7175"/>
                      <a:pt x="14652" y="7175"/>
                      <a:pt x="14652" y="7175"/>
                    </a:cubicBezTo>
                    <a:cubicBezTo>
                      <a:pt x="14652" y="7288"/>
                      <a:pt x="14690" y="7401"/>
                      <a:pt x="14727" y="7515"/>
                    </a:cubicBezTo>
                    <a:cubicBezTo>
                      <a:pt x="14727" y="7552"/>
                      <a:pt x="14727" y="7590"/>
                      <a:pt x="14765" y="7628"/>
                    </a:cubicBezTo>
                    <a:cubicBezTo>
                      <a:pt x="14765" y="7703"/>
                      <a:pt x="14803" y="7779"/>
                      <a:pt x="14803" y="7855"/>
                    </a:cubicBezTo>
                    <a:cubicBezTo>
                      <a:pt x="14841" y="7892"/>
                      <a:pt x="14841" y="7930"/>
                      <a:pt x="14841" y="7968"/>
                    </a:cubicBezTo>
                    <a:cubicBezTo>
                      <a:pt x="14878" y="8081"/>
                      <a:pt x="14878" y="8194"/>
                      <a:pt x="14916" y="8308"/>
                    </a:cubicBezTo>
                    <a:cubicBezTo>
                      <a:pt x="14916" y="8308"/>
                      <a:pt x="14916" y="8308"/>
                      <a:pt x="14916" y="8308"/>
                    </a:cubicBezTo>
                    <a:cubicBezTo>
                      <a:pt x="14954" y="8459"/>
                      <a:pt x="14954" y="8572"/>
                      <a:pt x="14992" y="8685"/>
                    </a:cubicBezTo>
                    <a:cubicBezTo>
                      <a:pt x="14992" y="8723"/>
                      <a:pt x="14992" y="8761"/>
                      <a:pt x="14992" y="8799"/>
                    </a:cubicBezTo>
                    <a:cubicBezTo>
                      <a:pt x="14992" y="8874"/>
                      <a:pt x="15029" y="8950"/>
                      <a:pt x="15029" y="9063"/>
                    </a:cubicBezTo>
                    <a:cubicBezTo>
                      <a:pt x="15029" y="9101"/>
                      <a:pt x="15029" y="9138"/>
                      <a:pt x="15029" y="9176"/>
                    </a:cubicBezTo>
                    <a:cubicBezTo>
                      <a:pt x="15067" y="9290"/>
                      <a:pt x="15067" y="9403"/>
                      <a:pt x="15067" y="9478"/>
                    </a:cubicBezTo>
                    <a:cubicBezTo>
                      <a:pt x="15067" y="9516"/>
                      <a:pt x="15105" y="9516"/>
                      <a:pt x="15105" y="9516"/>
                    </a:cubicBezTo>
                    <a:cubicBezTo>
                      <a:pt x="15105" y="9667"/>
                      <a:pt x="15105" y="9780"/>
                      <a:pt x="15105" y="9894"/>
                    </a:cubicBezTo>
                    <a:cubicBezTo>
                      <a:pt x="15105" y="9931"/>
                      <a:pt x="15105" y="9931"/>
                      <a:pt x="15105" y="9931"/>
                    </a:cubicBezTo>
                    <a:cubicBezTo>
                      <a:pt x="11631" y="9931"/>
                      <a:pt x="11631" y="9931"/>
                      <a:pt x="11631" y="9931"/>
                    </a:cubicBezTo>
                    <a:lnTo>
                      <a:pt x="11631" y="7250"/>
                    </a:lnTo>
                    <a:close/>
                    <a:moveTo>
                      <a:pt x="11631" y="11669"/>
                    </a:moveTo>
                    <a:cubicBezTo>
                      <a:pt x="15105" y="11669"/>
                      <a:pt x="15105" y="11669"/>
                      <a:pt x="15105" y="11669"/>
                    </a:cubicBezTo>
                    <a:cubicBezTo>
                      <a:pt x="15105" y="11669"/>
                      <a:pt x="15105" y="11706"/>
                      <a:pt x="15105" y="11706"/>
                    </a:cubicBezTo>
                    <a:cubicBezTo>
                      <a:pt x="15105" y="11820"/>
                      <a:pt x="15105" y="11933"/>
                      <a:pt x="15105" y="12084"/>
                    </a:cubicBezTo>
                    <a:cubicBezTo>
                      <a:pt x="15105" y="12084"/>
                      <a:pt x="15067" y="12122"/>
                      <a:pt x="15067" y="12122"/>
                    </a:cubicBezTo>
                    <a:cubicBezTo>
                      <a:pt x="15067" y="12235"/>
                      <a:pt x="15067" y="12348"/>
                      <a:pt x="15067" y="12424"/>
                    </a:cubicBezTo>
                    <a:cubicBezTo>
                      <a:pt x="15029" y="12462"/>
                      <a:pt x="15029" y="12499"/>
                      <a:pt x="15029" y="12537"/>
                    </a:cubicBezTo>
                    <a:cubicBezTo>
                      <a:pt x="15029" y="12650"/>
                      <a:pt x="15029" y="12726"/>
                      <a:pt x="14992" y="12801"/>
                    </a:cubicBezTo>
                    <a:cubicBezTo>
                      <a:pt x="14992" y="12839"/>
                      <a:pt x="14992" y="12877"/>
                      <a:pt x="14992" y="12915"/>
                    </a:cubicBezTo>
                    <a:cubicBezTo>
                      <a:pt x="14954" y="13028"/>
                      <a:pt x="14954" y="13141"/>
                      <a:pt x="14916" y="13255"/>
                    </a:cubicBezTo>
                    <a:cubicBezTo>
                      <a:pt x="14916" y="13255"/>
                      <a:pt x="14916" y="13255"/>
                      <a:pt x="14916" y="13255"/>
                    </a:cubicBezTo>
                    <a:cubicBezTo>
                      <a:pt x="14916" y="13368"/>
                      <a:pt x="14878" y="13481"/>
                      <a:pt x="14841" y="13594"/>
                    </a:cubicBezTo>
                    <a:cubicBezTo>
                      <a:pt x="14841" y="13632"/>
                      <a:pt x="14841" y="13670"/>
                      <a:pt x="14841" y="13708"/>
                    </a:cubicBezTo>
                    <a:cubicBezTo>
                      <a:pt x="14803" y="13783"/>
                      <a:pt x="14803" y="13859"/>
                      <a:pt x="14765" y="13934"/>
                    </a:cubicBezTo>
                    <a:cubicBezTo>
                      <a:pt x="14765" y="13972"/>
                      <a:pt x="14765" y="14010"/>
                      <a:pt x="14727" y="14048"/>
                    </a:cubicBezTo>
                    <a:cubicBezTo>
                      <a:pt x="14727" y="14161"/>
                      <a:pt x="14690" y="14274"/>
                      <a:pt x="14652" y="14350"/>
                    </a:cubicBezTo>
                    <a:cubicBezTo>
                      <a:pt x="14652" y="14350"/>
                      <a:pt x="14652" y="14387"/>
                      <a:pt x="14652" y="14387"/>
                    </a:cubicBezTo>
                    <a:cubicBezTo>
                      <a:pt x="14614" y="14501"/>
                      <a:pt x="14576" y="14614"/>
                      <a:pt x="14538" y="14727"/>
                    </a:cubicBezTo>
                    <a:cubicBezTo>
                      <a:pt x="14538" y="14727"/>
                      <a:pt x="14538" y="14727"/>
                      <a:pt x="14538" y="14765"/>
                    </a:cubicBezTo>
                    <a:cubicBezTo>
                      <a:pt x="14538" y="14727"/>
                      <a:pt x="14538" y="14727"/>
                      <a:pt x="14538" y="14727"/>
                    </a:cubicBezTo>
                    <a:cubicBezTo>
                      <a:pt x="14425" y="14727"/>
                      <a:pt x="14312" y="14690"/>
                      <a:pt x="14236" y="14652"/>
                    </a:cubicBezTo>
                    <a:cubicBezTo>
                      <a:pt x="14199" y="14652"/>
                      <a:pt x="14161" y="14652"/>
                      <a:pt x="14123" y="14652"/>
                    </a:cubicBezTo>
                    <a:cubicBezTo>
                      <a:pt x="14048" y="14614"/>
                      <a:pt x="13972" y="14614"/>
                      <a:pt x="13897" y="14576"/>
                    </a:cubicBezTo>
                    <a:cubicBezTo>
                      <a:pt x="13859" y="14576"/>
                      <a:pt x="13821" y="14576"/>
                      <a:pt x="13783" y="14576"/>
                    </a:cubicBezTo>
                    <a:cubicBezTo>
                      <a:pt x="13708" y="14538"/>
                      <a:pt x="13632" y="14538"/>
                      <a:pt x="13557" y="14538"/>
                    </a:cubicBezTo>
                    <a:cubicBezTo>
                      <a:pt x="13519" y="14501"/>
                      <a:pt x="13481" y="14501"/>
                      <a:pt x="13443" y="14501"/>
                    </a:cubicBezTo>
                    <a:cubicBezTo>
                      <a:pt x="13330" y="14501"/>
                      <a:pt x="13255" y="14463"/>
                      <a:pt x="13141" y="14463"/>
                    </a:cubicBezTo>
                    <a:cubicBezTo>
                      <a:pt x="13103" y="14463"/>
                      <a:pt x="13066" y="14425"/>
                      <a:pt x="13066" y="14425"/>
                    </a:cubicBezTo>
                    <a:cubicBezTo>
                      <a:pt x="12952" y="14425"/>
                      <a:pt x="12877" y="14425"/>
                      <a:pt x="12801" y="14387"/>
                    </a:cubicBezTo>
                    <a:cubicBezTo>
                      <a:pt x="12764" y="14387"/>
                      <a:pt x="12726" y="14387"/>
                      <a:pt x="12688" y="14387"/>
                    </a:cubicBezTo>
                    <a:cubicBezTo>
                      <a:pt x="12613" y="14387"/>
                      <a:pt x="12537" y="14350"/>
                      <a:pt x="12424" y="14350"/>
                    </a:cubicBezTo>
                    <a:cubicBezTo>
                      <a:pt x="12424" y="14350"/>
                      <a:pt x="12386" y="14350"/>
                      <a:pt x="12348" y="14350"/>
                    </a:cubicBezTo>
                    <a:cubicBezTo>
                      <a:pt x="12235" y="14350"/>
                      <a:pt x="12122" y="14312"/>
                      <a:pt x="12046" y="14312"/>
                    </a:cubicBezTo>
                    <a:cubicBezTo>
                      <a:pt x="12008" y="14312"/>
                      <a:pt x="12008" y="14312"/>
                      <a:pt x="12008" y="14312"/>
                    </a:cubicBezTo>
                    <a:cubicBezTo>
                      <a:pt x="11895" y="14312"/>
                      <a:pt x="11782" y="14312"/>
                      <a:pt x="11669" y="14312"/>
                    </a:cubicBezTo>
                    <a:cubicBezTo>
                      <a:pt x="11631" y="14312"/>
                      <a:pt x="11631" y="14274"/>
                      <a:pt x="11631" y="14274"/>
                    </a:cubicBezTo>
                    <a:lnTo>
                      <a:pt x="11631" y="11669"/>
                    </a:lnTo>
                    <a:close/>
                    <a:moveTo>
                      <a:pt x="13745" y="16540"/>
                    </a:moveTo>
                    <a:cubicBezTo>
                      <a:pt x="13708" y="16578"/>
                      <a:pt x="13708" y="16578"/>
                      <a:pt x="13708" y="16578"/>
                    </a:cubicBezTo>
                    <a:cubicBezTo>
                      <a:pt x="13670" y="16653"/>
                      <a:pt x="13594" y="16766"/>
                      <a:pt x="13557" y="16842"/>
                    </a:cubicBezTo>
                    <a:cubicBezTo>
                      <a:pt x="13557" y="16842"/>
                      <a:pt x="13557" y="16880"/>
                      <a:pt x="13519" y="16917"/>
                    </a:cubicBezTo>
                    <a:cubicBezTo>
                      <a:pt x="13481" y="16955"/>
                      <a:pt x="13443" y="16993"/>
                      <a:pt x="13406" y="17069"/>
                    </a:cubicBezTo>
                    <a:cubicBezTo>
                      <a:pt x="13406" y="17106"/>
                      <a:pt x="13368" y="17106"/>
                      <a:pt x="13368" y="17144"/>
                    </a:cubicBezTo>
                    <a:cubicBezTo>
                      <a:pt x="13330" y="17182"/>
                      <a:pt x="13292" y="17220"/>
                      <a:pt x="13255" y="17295"/>
                    </a:cubicBezTo>
                    <a:cubicBezTo>
                      <a:pt x="13255" y="17295"/>
                      <a:pt x="13217" y="17333"/>
                      <a:pt x="13217" y="17371"/>
                    </a:cubicBezTo>
                    <a:cubicBezTo>
                      <a:pt x="13179" y="17408"/>
                      <a:pt x="13141" y="17446"/>
                      <a:pt x="13141" y="17484"/>
                    </a:cubicBezTo>
                    <a:cubicBezTo>
                      <a:pt x="13103" y="17522"/>
                      <a:pt x="13066" y="17559"/>
                      <a:pt x="13066" y="17559"/>
                    </a:cubicBezTo>
                    <a:cubicBezTo>
                      <a:pt x="13028" y="17635"/>
                      <a:pt x="12990" y="17673"/>
                      <a:pt x="12990" y="17710"/>
                    </a:cubicBezTo>
                    <a:cubicBezTo>
                      <a:pt x="12952" y="17710"/>
                      <a:pt x="12915" y="17748"/>
                      <a:pt x="12915" y="17786"/>
                    </a:cubicBezTo>
                    <a:cubicBezTo>
                      <a:pt x="12877" y="17824"/>
                      <a:pt x="12839" y="17862"/>
                      <a:pt x="12801" y="17899"/>
                    </a:cubicBezTo>
                    <a:cubicBezTo>
                      <a:pt x="12801" y="17899"/>
                      <a:pt x="12764" y="17937"/>
                      <a:pt x="12764" y="17975"/>
                    </a:cubicBezTo>
                    <a:cubicBezTo>
                      <a:pt x="12726" y="18013"/>
                      <a:pt x="12688" y="18050"/>
                      <a:pt x="12650" y="18088"/>
                    </a:cubicBezTo>
                    <a:cubicBezTo>
                      <a:pt x="12650" y="18088"/>
                      <a:pt x="12613" y="18126"/>
                      <a:pt x="12613" y="18126"/>
                    </a:cubicBezTo>
                    <a:cubicBezTo>
                      <a:pt x="12575" y="18164"/>
                      <a:pt x="12537" y="18201"/>
                      <a:pt x="12499" y="18239"/>
                    </a:cubicBezTo>
                    <a:cubicBezTo>
                      <a:pt x="12499" y="18277"/>
                      <a:pt x="12462" y="18277"/>
                      <a:pt x="12462" y="18315"/>
                    </a:cubicBezTo>
                    <a:cubicBezTo>
                      <a:pt x="12424" y="18352"/>
                      <a:pt x="12386" y="18390"/>
                      <a:pt x="12348" y="18428"/>
                    </a:cubicBezTo>
                    <a:cubicBezTo>
                      <a:pt x="12310" y="18428"/>
                      <a:pt x="12310" y="18466"/>
                      <a:pt x="12310" y="18466"/>
                    </a:cubicBezTo>
                    <a:cubicBezTo>
                      <a:pt x="12235" y="18541"/>
                      <a:pt x="12197" y="18579"/>
                      <a:pt x="12159" y="18617"/>
                    </a:cubicBezTo>
                    <a:cubicBezTo>
                      <a:pt x="12122" y="18655"/>
                      <a:pt x="12122" y="18655"/>
                      <a:pt x="12122" y="18655"/>
                    </a:cubicBezTo>
                    <a:cubicBezTo>
                      <a:pt x="12084" y="18692"/>
                      <a:pt x="12046" y="18730"/>
                      <a:pt x="12008" y="18768"/>
                    </a:cubicBezTo>
                    <a:cubicBezTo>
                      <a:pt x="11971" y="18768"/>
                      <a:pt x="11971" y="18806"/>
                      <a:pt x="11933" y="18806"/>
                    </a:cubicBezTo>
                    <a:cubicBezTo>
                      <a:pt x="11933" y="18843"/>
                      <a:pt x="11895" y="18881"/>
                      <a:pt x="11857" y="18919"/>
                    </a:cubicBezTo>
                    <a:cubicBezTo>
                      <a:pt x="11857" y="18919"/>
                      <a:pt x="11820" y="18919"/>
                      <a:pt x="11820" y="18957"/>
                    </a:cubicBezTo>
                    <a:cubicBezTo>
                      <a:pt x="11782" y="18994"/>
                      <a:pt x="11744" y="18994"/>
                      <a:pt x="11706" y="19032"/>
                    </a:cubicBezTo>
                    <a:cubicBezTo>
                      <a:pt x="11706" y="19032"/>
                      <a:pt x="11669" y="19070"/>
                      <a:pt x="11669" y="19070"/>
                    </a:cubicBezTo>
                    <a:cubicBezTo>
                      <a:pt x="11631" y="19108"/>
                      <a:pt x="11631" y="19108"/>
                      <a:pt x="11631" y="19108"/>
                    </a:cubicBezTo>
                    <a:cubicBezTo>
                      <a:pt x="11631" y="16011"/>
                      <a:pt x="11631" y="16011"/>
                      <a:pt x="11631" y="16011"/>
                    </a:cubicBezTo>
                    <a:cubicBezTo>
                      <a:pt x="11631" y="16049"/>
                      <a:pt x="11669" y="16049"/>
                      <a:pt x="11706" y="16049"/>
                    </a:cubicBezTo>
                    <a:cubicBezTo>
                      <a:pt x="11782" y="16049"/>
                      <a:pt x="11820" y="16049"/>
                      <a:pt x="11857" y="16049"/>
                    </a:cubicBezTo>
                    <a:cubicBezTo>
                      <a:pt x="11933" y="16049"/>
                      <a:pt x="11933" y="16049"/>
                      <a:pt x="11971" y="16049"/>
                    </a:cubicBezTo>
                    <a:cubicBezTo>
                      <a:pt x="12046" y="16049"/>
                      <a:pt x="12084" y="16049"/>
                      <a:pt x="12159" y="16087"/>
                    </a:cubicBezTo>
                    <a:cubicBezTo>
                      <a:pt x="12197" y="16087"/>
                      <a:pt x="12235" y="16087"/>
                      <a:pt x="12273" y="16087"/>
                    </a:cubicBezTo>
                    <a:cubicBezTo>
                      <a:pt x="12310" y="16087"/>
                      <a:pt x="12386" y="16087"/>
                      <a:pt x="12424" y="16087"/>
                    </a:cubicBezTo>
                    <a:cubicBezTo>
                      <a:pt x="12462" y="16124"/>
                      <a:pt x="12499" y="16124"/>
                      <a:pt x="12537" y="16124"/>
                    </a:cubicBezTo>
                    <a:cubicBezTo>
                      <a:pt x="12575" y="16124"/>
                      <a:pt x="12650" y="16124"/>
                      <a:pt x="12688" y="16124"/>
                    </a:cubicBezTo>
                    <a:cubicBezTo>
                      <a:pt x="12726" y="16124"/>
                      <a:pt x="12764" y="16162"/>
                      <a:pt x="12801" y="16162"/>
                    </a:cubicBezTo>
                    <a:cubicBezTo>
                      <a:pt x="12839" y="16162"/>
                      <a:pt x="12915" y="16162"/>
                      <a:pt x="12952" y="16162"/>
                    </a:cubicBezTo>
                    <a:cubicBezTo>
                      <a:pt x="12990" y="16200"/>
                      <a:pt x="13028" y="16200"/>
                      <a:pt x="13066" y="16200"/>
                    </a:cubicBezTo>
                    <a:cubicBezTo>
                      <a:pt x="13103" y="16200"/>
                      <a:pt x="13179" y="16200"/>
                      <a:pt x="13217" y="16238"/>
                    </a:cubicBezTo>
                    <a:cubicBezTo>
                      <a:pt x="13255" y="16238"/>
                      <a:pt x="13292" y="16238"/>
                      <a:pt x="13330" y="16238"/>
                    </a:cubicBezTo>
                    <a:cubicBezTo>
                      <a:pt x="13406" y="16276"/>
                      <a:pt x="13443" y="16276"/>
                      <a:pt x="13519" y="16276"/>
                    </a:cubicBezTo>
                    <a:cubicBezTo>
                      <a:pt x="13519" y="16276"/>
                      <a:pt x="13557" y="16276"/>
                      <a:pt x="13594" y="16313"/>
                    </a:cubicBezTo>
                    <a:cubicBezTo>
                      <a:pt x="13670" y="16313"/>
                      <a:pt x="13745" y="16351"/>
                      <a:pt x="13821" y="16351"/>
                    </a:cubicBezTo>
                    <a:cubicBezTo>
                      <a:pt x="13821" y="16427"/>
                      <a:pt x="13783" y="16502"/>
                      <a:pt x="13745" y="16540"/>
                    </a:cubicBezTo>
                    <a:close/>
                    <a:moveTo>
                      <a:pt x="13859" y="19334"/>
                    </a:moveTo>
                    <a:cubicBezTo>
                      <a:pt x="13859" y="19334"/>
                      <a:pt x="13859" y="19334"/>
                      <a:pt x="13897" y="19334"/>
                    </a:cubicBezTo>
                    <a:cubicBezTo>
                      <a:pt x="13897" y="19297"/>
                      <a:pt x="13934" y="19297"/>
                      <a:pt x="13934" y="19259"/>
                    </a:cubicBezTo>
                    <a:cubicBezTo>
                      <a:pt x="13934" y="19221"/>
                      <a:pt x="13972" y="19221"/>
                      <a:pt x="13972" y="19221"/>
                    </a:cubicBezTo>
                    <a:cubicBezTo>
                      <a:pt x="14010" y="19183"/>
                      <a:pt x="14010" y="19145"/>
                      <a:pt x="14048" y="19145"/>
                    </a:cubicBezTo>
                    <a:cubicBezTo>
                      <a:pt x="14048" y="19108"/>
                      <a:pt x="14085" y="19108"/>
                      <a:pt x="14085" y="19070"/>
                    </a:cubicBezTo>
                    <a:cubicBezTo>
                      <a:pt x="14123" y="19070"/>
                      <a:pt x="14123" y="19032"/>
                      <a:pt x="14161" y="18994"/>
                    </a:cubicBezTo>
                    <a:cubicBezTo>
                      <a:pt x="14161" y="18994"/>
                      <a:pt x="14161" y="18957"/>
                      <a:pt x="14199" y="18957"/>
                    </a:cubicBezTo>
                    <a:cubicBezTo>
                      <a:pt x="14236" y="18919"/>
                      <a:pt x="14236" y="18881"/>
                      <a:pt x="14274" y="18843"/>
                    </a:cubicBezTo>
                    <a:cubicBezTo>
                      <a:pt x="14312" y="18806"/>
                      <a:pt x="14312" y="18806"/>
                      <a:pt x="14312" y="18768"/>
                    </a:cubicBezTo>
                    <a:cubicBezTo>
                      <a:pt x="14350" y="18768"/>
                      <a:pt x="14350" y="18730"/>
                      <a:pt x="14387" y="18692"/>
                    </a:cubicBezTo>
                    <a:cubicBezTo>
                      <a:pt x="14387" y="18692"/>
                      <a:pt x="14425" y="18655"/>
                      <a:pt x="14425" y="18655"/>
                    </a:cubicBezTo>
                    <a:cubicBezTo>
                      <a:pt x="14463" y="18617"/>
                      <a:pt x="14463" y="18579"/>
                      <a:pt x="14501" y="18579"/>
                    </a:cubicBezTo>
                    <a:cubicBezTo>
                      <a:pt x="14501" y="18541"/>
                      <a:pt x="14501" y="18541"/>
                      <a:pt x="14538" y="18503"/>
                    </a:cubicBezTo>
                    <a:cubicBezTo>
                      <a:pt x="14538" y="18466"/>
                      <a:pt x="14576" y="18466"/>
                      <a:pt x="14576" y="18428"/>
                    </a:cubicBezTo>
                    <a:cubicBezTo>
                      <a:pt x="14614" y="18428"/>
                      <a:pt x="14614" y="18390"/>
                      <a:pt x="14652" y="18352"/>
                    </a:cubicBezTo>
                    <a:cubicBezTo>
                      <a:pt x="14652" y="18352"/>
                      <a:pt x="14652" y="18315"/>
                      <a:pt x="14690" y="18277"/>
                    </a:cubicBezTo>
                    <a:cubicBezTo>
                      <a:pt x="14690" y="18277"/>
                      <a:pt x="14727" y="18239"/>
                      <a:pt x="14727" y="18239"/>
                    </a:cubicBezTo>
                    <a:cubicBezTo>
                      <a:pt x="14765" y="18201"/>
                      <a:pt x="14765" y="18164"/>
                      <a:pt x="14765" y="18164"/>
                    </a:cubicBezTo>
                    <a:cubicBezTo>
                      <a:pt x="14803" y="18126"/>
                      <a:pt x="14803" y="18088"/>
                      <a:pt x="14841" y="18088"/>
                    </a:cubicBezTo>
                    <a:cubicBezTo>
                      <a:pt x="14841" y="18050"/>
                      <a:pt x="14878" y="18013"/>
                      <a:pt x="14878" y="18013"/>
                    </a:cubicBezTo>
                    <a:cubicBezTo>
                      <a:pt x="14916" y="17975"/>
                      <a:pt x="14916" y="17937"/>
                      <a:pt x="14916" y="17937"/>
                    </a:cubicBezTo>
                    <a:cubicBezTo>
                      <a:pt x="14954" y="17899"/>
                      <a:pt x="14954" y="17862"/>
                      <a:pt x="14992" y="17824"/>
                    </a:cubicBezTo>
                    <a:cubicBezTo>
                      <a:pt x="14992" y="17824"/>
                      <a:pt x="14992" y="17786"/>
                      <a:pt x="15029" y="17786"/>
                    </a:cubicBezTo>
                    <a:cubicBezTo>
                      <a:pt x="15067" y="17710"/>
                      <a:pt x="15067" y="17673"/>
                      <a:pt x="15105" y="17635"/>
                    </a:cubicBezTo>
                    <a:cubicBezTo>
                      <a:pt x="15143" y="17597"/>
                      <a:pt x="15143" y="17597"/>
                      <a:pt x="15143" y="17559"/>
                    </a:cubicBezTo>
                    <a:cubicBezTo>
                      <a:pt x="15180" y="17522"/>
                      <a:pt x="15180" y="17484"/>
                      <a:pt x="15218" y="17446"/>
                    </a:cubicBezTo>
                    <a:cubicBezTo>
                      <a:pt x="15218" y="17446"/>
                      <a:pt x="15256" y="17408"/>
                      <a:pt x="15256" y="17408"/>
                    </a:cubicBezTo>
                    <a:cubicBezTo>
                      <a:pt x="15256" y="17371"/>
                      <a:pt x="15294" y="17333"/>
                      <a:pt x="15294" y="17295"/>
                    </a:cubicBezTo>
                    <a:cubicBezTo>
                      <a:pt x="15331" y="17257"/>
                      <a:pt x="15331" y="17257"/>
                      <a:pt x="15331" y="17220"/>
                    </a:cubicBezTo>
                    <a:cubicBezTo>
                      <a:pt x="15369" y="17182"/>
                      <a:pt x="15369" y="17144"/>
                      <a:pt x="15407" y="17144"/>
                    </a:cubicBezTo>
                    <a:cubicBezTo>
                      <a:pt x="15407" y="17106"/>
                      <a:pt x="15407" y="17069"/>
                      <a:pt x="15445" y="17069"/>
                    </a:cubicBezTo>
                    <a:cubicBezTo>
                      <a:pt x="15445" y="17031"/>
                      <a:pt x="15483" y="16993"/>
                      <a:pt x="15483" y="16955"/>
                    </a:cubicBezTo>
                    <a:cubicBezTo>
                      <a:pt x="15483" y="16955"/>
                      <a:pt x="15483" y="16917"/>
                      <a:pt x="15520" y="16917"/>
                    </a:cubicBezTo>
                    <a:cubicBezTo>
                      <a:pt x="15520" y="16917"/>
                      <a:pt x="15520" y="16917"/>
                      <a:pt x="15520" y="16917"/>
                    </a:cubicBezTo>
                    <a:cubicBezTo>
                      <a:pt x="15558" y="16955"/>
                      <a:pt x="15596" y="16955"/>
                      <a:pt x="15671" y="16993"/>
                    </a:cubicBezTo>
                    <a:cubicBezTo>
                      <a:pt x="15747" y="17031"/>
                      <a:pt x="15822" y="17031"/>
                      <a:pt x="15898" y="17069"/>
                    </a:cubicBezTo>
                    <a:cubicBezTo>
                      <a:pt x="15936" y="17106"/>
                      <a:pt x="15973" y="17144"/>
                      <a:pt x="16049" y="17144"/>
                    </a:cubicBezTo>
                    <a:cubicBezTo>
                      <a:pt x="16087" y="17182"/>
                      <a:pt x="16162" y="17220"/>
                      <a:pt x="16238" y="17257"/>
                    </a:cubicBezTo>
                    <a:cubicBezTo>
                      <a:pt x="16276" y="17295"/>
                      <a:pt x="16351" y="17295"/>
                      <a:pt x="16389" y="17333"/>
                    </a:cubicBezTo>
                    <a:cubicBezTo>
                      <a:pt x="16464" y="17371"/>
                      <a:pt x="16502" y="17408"/>
                      <a:pt x="16578" y="17446"/>
                    </a:cubicBezTo>
                    <a:cubicBezTo>
                      <a:pt x="16615" y="17484"/>
                      <a:pt x="16691" y="17522"/>
                      <a:pt x="16729" y="17522"/>
                    </a:cubicBezTo>
                    <a:cubicBezTo>
                      <a:pt x="16766" y="17559"/>
                      <a:pt x="16804" y="17559"/>
                      <a:pt x="16842" y="17597"/>
                    </a:cubicBezTo>
                    <a:cubicBezTo>
                      <a:pt x="15936" y="18352"/>
                      <a:pt x="14954" y="18957"/>
                      <a:pt x="13859" y="19334"/>
                    </a:cubicBezTo>
                    <a:close/>
                    <a:moveTo>
                      <a:pt x="18013" y="16313"/>
                    </a:moveTo>
                    <a:cubicBezTo>
                      <a:pt x="18013" y="16276"/>
                      <a:pt x="18013" y="16276"/>
                      <a:pt x="17975" y="16276"/>
                    </a:cubicBezTo>
                    <a:cubicBezTo>
                      <a:pt x="17937" y="16238"/>
                      <a:pt x="17899" y="16238"/>
                      <a:pt x="17862" y="16200"/>
                    </a:cubicBezTo>
                    <a:cubicBezTo>
                      <a:pt x="17824" y="16162"/>
                      <a:pt x="17786" y="16162"/>
                      <a:pt x="17786" y="16124"/>
                    </a:cubicBezTo>
                    <a:cubicBezTo>
                      <a:pt x="17710" y="16124"/>
                      <a:pt x="17673" y="16087"/>
                      <a:pt x="17635" y="16049"/>
                    </a:cubicBezTo>
                    <a:cubicBezTo>
                      <a:pt x="17597" y="16049"/>
                      <a:pt x="17597" y="16011"/>
                      <a:pt x="17559" y="16011"/>
                    </a:cubicBezTo>
                    <a:cubicBezTo>
                      <a:pt x="17522" y="15973"/>
                      <a:pt x="17484" y="15973"/>
                      <a:pt x="17408" y="15936"/>
                    </a:cubicBezTo>
                    <a:cubicBezTo>
                      <a:pt x="17408" y="15898"/>
                      <a:pt x="17371" y="15898"/>
                      <a:pt x="17333" y="15898"/>
                    </a:cubicBezTo>
                    <a:cubicBezTo>
                      <a:pt x="17295" y="15860"/>
                      <a:pt x="17220" y="15822"/>
                      <a:pt x="17182" y="15785"/>
                    </a:cubicBezTo>
                    <a:cubicBezTo>
                      <a:pt x="17182" y="15785"/>
                      <a:pt x="17144" y="15785"/>
                      <a:pt x="17106" y="15747"/>
                    </a:cubicBezTo>
                    <a:cubicBezTo>
                      <a:pt x="17031" y="15709"/>
                      <a:pt x="16955" y="15671"/>
                      <a:pt x="16880" y="15634"/>
                    </a:cubicBezTo>
                    <a:cubicBezTo>
                      <a:pt x="16880" y="15634"/>
                      <a:pt x="16880" y="15634"/>
                      <a:pt x="16880" y="15634"/>
                    </a:cubicBezTo>
                    <a:cubicBezTo>
                      <a:pt x="16804" y="15596"/>
                      <a:pt x="16729" y="15558"/>
                      <a:pt x="16653" y="15520"/>
                    </a:cubicBezTo>
                    <a:cubicBezTo>
                      <a:pt x="16653" y="15520"/>
                      <a:pt x="16615" y="15520"/>
                      <a:pt x="16578" y="15483"/>
                    </a:cubicBezTo>
                    <a:cubicBezTo>
                      <a:pt x="16540" y="15483"/>
                      <a:pt x="16502" y="15445"/>
                      <a:pt x="16427" y="15445"/>
                    </a:cubicBezTo>
                    <a:cubicBezTo>
                      <a:pt x="16389" y="15407"/>
                      <a:pt x="16389" y="15407"/>
                      <a:pt x="16351" y="15407"/>
                    </a:cubicBezTo>
                    <a:cubicBezTo>
                      <a:pt x="16313" y="15369"/>
                      <a:pt x="16238" y="15331"/>
                      <a:pt x="16200" y="15331"/>
                    </a:cubicBezTo>
                    <a:cubicBezTo>
                      <a:pt x="16200" y="15331"/>
                      <a:pt x="16200" y="15331"/>
                      <a:pt x="16162" y="15294"/>
                    </a:cubicBezTo>
                    <a:cubicBezTo>
                      <a:pt x="16162" y="15294"/>
                      <a:pt x="16200" y="15294"/>
                      <a:pt x="16200" y="15294"/>
                    </a:cubicBezTo>
                    <a:cubicBezTo>
                      <a:pt x="16238" y="15143"/>
                      <a:pt x="16276" y="15029"/>
                      <a:pt x="16313" y="14878"/>
                    </a:cubicBezTo>
                    <a:cubicBezTo>
                      <a:pt x="16313" y="14878"/>
                      <a:pt x="16313" y="14841"/>
                      <a:pt x="16313" y="14841"/>
                    </a:cubicBezTo>
                    <a:cubicBezTo>
                      <a:pt x="16351" y="14727"/>
                      <a:pt x="16389" y="14614"/>
                      <a:pt x="16427" y="14501"/>
                    </a:cubicBezTo>
                    <a:cubicBezTo>
                      <a:pt x="16427" y="14463"/>
                      <a:pt x="16427" y="14425"/>
                      <a:pt x="16464" y="14387"/>
                    </a:cubicBezTo>
                    <a:cubicBezTo>
                      <a:pt x="16464" y="14274"/>
                      <a:pt x="16502" y="14161"/>
                      <a:pt x="16540" y="14085"/>
                    </a:cubicBezTo>
                    <a:cubicBezTo>
                      <a:pt x="16540" y="14048"/>
                      <a:pt x="16540" y="14010"/>
                      <a:pt x="16540" y="13972"/>
                    </a:cubicBezTo>
                    <a:cubicBezTo>
                      <a:pt x="16578" y="13821"/>
                      <a:pt x="16615" y="13708"/>
                      <a:pt x="16615" y="13557"/>
                    </a:cubicBezTo>
                    <a:cubicBezTo>
                      <a:pt x="16615" y="13557"/>
                      <a:pt x="16653" y="13519"/>
                      <a:pt x="16653" y="13481"/>
                    </a:cubicBezTo>
                    <a:cubicBezTo>
                      <a:pt x="16653" y="13368"/>
                      <a:pt x="16691" y="13255"/>
                      <a:pt x="16691" y="13141"/>
                    </a:cubicBezTo>
                    <a:cubicBezTo>
                      <a:pt x="16691" y="13103"/>
                      <a:pt x="16729" y="13066"/>
                      <a:pt x="16729" y="13028"/>
                    </a:cubicBezTo>
                    <a:cubicBezTo>
                      <a:pt x="16729" y="12915"/>
                      <a:pt x="16766" y="12801"/>
                      <a:pt x="16766" y="12688"/>
                    </a:cubicBezTo>
                    <a:cubicBezTo>
                      <a:pt x="16766" y="12650"/>
                      <a:pt x="16766" y="12650"/>
                      <a:pt x="16766" y="12613"/>
                    </a:cubicBezTo>
                    <a:cubicBezTo>
                      <a:pt x="16804" y="12462"/>
                      <a:pt x="16804" y="12310"/>
                      <a:pt x="16804" y="12197"/>
                    </a:cubicBezTo>
                    <a:cubicBezTo>
                      <a:pt x="16842" y="12159"/>
                      <a:pt x="16842" y="12122"/>
                      <a:pt x="16842" y="12084"/>
                    </a:cubicBezTo>
                    <a:cubicBezTo>
                      <a:pt x="16842" y="11971"/>
                      <a:pt x="16842" y="11857"/>
                      <a:pt x="16842" y="11744"/>
                    </a:cubicBezTo>
                    <a:cubicBezTo>
                      <a:pt x="16842" y="11706"/>
                      <a:pt x="16842" y="11706"/>
                      <a:pt x="16842" y="11669"/>
                    </a:cubicBezTo>
                    <a:cubicBezTo>
                      <a:pt x="19825" y="11669"/>
                      <a:pt x="19825" y="11669"/>
                      <a:pt x="19825" y="11669"/>
                    </a:cubicBezTo>
                    <a:cubicBezTo>
                      <a:pt x="19674" y="13368"/>
                      <a:pt x="19070" y="14954"/>
                      <a:pt x="18013" y="163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  <p:sp>
            <p:nvSpPr>
              <p:cNvPr id="637" name="Freeform 55"/>
              <p:cNvSpPr/>
              <p:nvPr/>
            </p:nvSpPr>
            <p:spPr>
              <a:xfrm>
                <a:off x="-2" y="553475"/>
                <a:ext cx="471190" cy="360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63" y="0"/>
                    </a:moveTo>
                    <a:cubicBezTo>
                      <a:pt x="13081" y="0"/>
                      <a:pt x="13081" y="0"/>
                      <a:pt x="13081" y="0"/>
                    </a:cubicBezTo>
                    <a:cubicBezTo>
                      <a:pt x="8519" y="0"/>
                      <a:pt x="8519" y="0"/>
                      <a:pt x="8519" y="0"/>
                    </a:cubicBezTo>
                    <a:cubicBezTo>
                      <a:pt x="4037" y="0"/>
                      <a:pt x="4037" y="0"/>
                      <a:pt x="4037" y="0"/>
                    </a:cubicBezTo>
                    <a:cubicBezTo>
                      <a:pt x="1817" y="0"/>
                      <a:pt x="0" y="2365"/>
                      <a:pt x="0" y="5255"/>
                    </a:cubicBezTo>
                    <a:cubicBezTo>
                      <a:pt x="0" y="20391"/>
                      <a:pt x="0" y="20391"/>
                      <a:pt x="0" y="20391"/>
                    </a:cubicBezTo>
                    <a:cubicBezTo>
                      <a:pt x="0" y="21074"/>
                      <a:pt x="404" y="21600"/>
                      <a:pt x="929" y="21600"/>
                    </a:cubicBezTo>
                    <a:cubicBezTo>
                      <a:pt x="1413" y="21600"/>
                      <a:pt x="1857" y="21074"/>
                      <a:pt x="1857" y="20391"/>
                    </a:cubicBezTo>
                    <a:cubicBezTo>
                      <a:pt x="1857" y="5255"/>
                      <a:pt x="1857" y="5255"/>
                      <a:pt x="1857" y="5255"/>
                    </a:cubicBezTo>
                    <a:cubicBezTo>
                      <a:pt x="1857" y="3679"/>
                      <a:pt x="2826" y="2418"/>
                      <a:pt x="4037" y="2418"/>
                    </a:cubicBezTo>
                    <a:cubicBezTo>
                      <a:pt x="7590" y="2418"/>
                      <a:pt x="7590" y="2418"/>
                      <a:pt x="7590" y="2418"/>
                    </a:cubicBezTo>
                    <a:cubicBezTo>
                      <a:pt x="7590" y="2680"/>
                      <a:pt x="7590" y="2680"/>
                      <a:pt x="7590" y="2680"/>
                    </a:cubicBezTo>
                    <a:cubicBezTo>
                      <a:pt x="7590" y="4467"/>
                      <a:pt x="8721" y="5939"/>
                      <a:pt x="10093" y="5939"/>
                    </a:cubicBezTo>
                    <a:cubicBezTo>
                      <a:pt x="11507" y="5939"/>
                      <a:pt x="11507" y="5939"/>
                      <a:pt x="11507" y="5939"/>
                    </a:cubicBezTo>
                    <a:cubicBezTo>
                      <a:pt x="12879" y="5939"/>
                      <a:pt x="14010" y="4467"/>
                      <a:pt x="14010" y="2680"/>
                    </a:cubicBezTo>
                    <a:cubicBezTo>
                      <a:pt x="14010" y="2418"/>
                      <a:pt x="14010" y="2418"/>
                      <a:pt x="14010" y="2418"/>
                    </a:cubicBezTo>
                    <a:cubicBezTo>
                      <a:pt x="17563" y="2418"/>
                      <a:pt x="17563" y="2418"/>
                      <a:pt x="17563" y="2418"/>
                    </a:cubicBezTo>
                    <a:cubicBezTo>
                      <a:pt x="18774" y="2418"/>
                      <a:pt x="19743" y="3679"/>
                      <a:pt x="19743" y="5255"/>
                    </a:cubicBezTo>
                    <a:cubicBezTo>
                      <a:pt x="19743" y="20391"/>
                      <a:pt x="19743" y="20391"/>
                      <a:pt x="19743" y="20391"/>
                    </a:cubicBezTo>
                    <a:cubicBezTo>
                      <a:pt x="19743" y="21074"/>
                      <a:pt x="20187" y="21600"/>
                      <a:pt x="20671" y="21600"/>
                    </a:cubicBezTo>
                    <a:cubicBezTo>
                      <a:pt x="21196" y="21600"/>
                      <a:pt x="21600" y="21074"/>
                      <a:pt x="21600" y="20391"/>
                    </a:cubicBezTo>
                    <a:cubicBezTo>
                      <a:pt x="21600" y="5255"/>
                      <a:pt x="21600" y="5255"/>
                      <a:pt x="21600" y="5255"/>
                    </a:cubicBezTo>
                    <a:cubicBezTo>
                      <a:pt x="21600" y="2365"/>
                      <a:pt x="19783" y="0"/>
                      <a:pt x="17563" y="0"/>
                    </a:cubicBezTo>
                    <a:close/>
                    <a:moveTo>
                      <a:pt x="12153" y="2680"/>
                    </a:moveTo>
                    <a:cubicBezTo>
                      <a:pt x="12153" y="3153"/>
                      <a:pt x="11870" y="3521"/>
                      <a:pt x="11507" y="3521"/>
                    </a:cubicBezTo>
                    <a:cubicBezTo>
                      <a:pt x="10093" y="3521"/>
                      <a:pt x="10093" y="3521"/>
                      <a:pt x="10093" y="3521"/>
                    </a:cubicBezTo>
                    <a:cubicBezTo>
                      <a:pt x="9730" y="3521"/>
                      <a:pt x="9447" y="3153"/>
                      <a:pt x="9447" y="2680"/>
                    </a:cubicBezTo>
                    <a:cubicBezTo>
                      <a:pt x="9447" y="2418"/>
                      <a:pt x="9447" y="2418"/>
                      <a:pt x="9447" y="2418"/>
                    </a:cubicBezTo>
                    <a:cubicBezTo>
                      <a:pt x="12153" y="2418"/>
                      <a:pt x="12153" y="2418"/>
                      <a:pt x="12153" y="2418"/>
                    </a:cubicBezTo>
                    <a:lnTo>
                      <a:pt x="12153" y="268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>
                  <a:defRPr>
                    <a:latin typeface="Roboto"/>
                    <a:ea typeface="Roboto"/>
                    <a:cs typeface="Roboto"/>
                    <a:sym typeface="Roboto"/>
                  </a:defRPr>
                </a:pPr>
                <a:endParaRPr/>
              </a:p>
            </p:txBody>
          </p:sp>
        </p:grpSp>
        <p:sp>
          <p:nvSpPr>
            <p:cNvPr id="639" name="Rectangle 44"/>
            <p:cNvSpPr txBox="1"/>
            <p:nvPr/>
          </p:nvSpPr>
          <p:spPr>
            <a:xfrm>
              <a:off x="6985577" y="1053185"/>
              <a:ext cx="2512568" cy="2834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 u="sng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Essential Pod Functions</a:t>
              </a:r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Transitions of Care</a:t>
              </a:r>
              <a:endParaRPr sz="15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&amp;</a:t>
              </a:r>
              <a:endParaRPr sz="15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Post-Acute Care Coordination</a:t>
              </a:r>
              <a:endParaRPr sz="15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&amp;</a:t>
              </a:r>
              <a:endParaRPr sz="1500"/>
            </a:p>
            <a:p>
              <a:pPr algn="ctr">
                <a:defRPr sz="14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t>Medication and Therapeutic Management</a:t>
              </a:r>
              <a:endParaRPr sz="1500"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 sz="1500"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 sz="1500"/>
            </a:p>
            <a:p>
              <a:pPr algn="ctr">
                <a:defRPr sz="1600">
                  <a:solidFill>
                    <a:srgbClr val="262626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endParaRPr sz="1500"/>
            </a:p>
          </p:txBody>
        </p:sp>
      </p:grpSp>
      <p:grpSp>
        <p:nvGrpSpPr>
          <p:cNvPr id="646" name="Group 29"/>
          <p:cNvGrpSpPr/>
          <p:nvPr/>
        </p:nvGrpSpPr>
        <p:grpSpPr>
          <a:xfrm>
            <a:off x="5387800" y="2369846"/>
            <a:ext cx="926596" cy="914195"/>
            <a:chOff x="0" y="0"/>
            <a:chExt cx="926594" cy="914194"/>
          </a:xfrm>
        </p:grpSpPr>
        <p:sp>
          <p:nvSpPr>
            <p:cNvPr id="641" name="Freeform 51"/>
            <p:cNvSpPr/>
            <p:nvPr/>
          </p:nvSpPr>
          <p:spPr>
            <a:xfrm>
              <a:off x="57489" y="159504"/>
              <a:ext cx="353955" cy="35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lose/>
                  <a:moveTo>
                    <a:pt x="10800" y="2472"/>
                  </a:moveTo>
                  <a:cubicBezTo>
                    <a:pt x="15421" y="2472"/>
                    <a:pt x="19128" y="6179"/>
                    <a:pt x="19128" y="10800"/>
                  </a:cubicBezTo>
                  <a:cubicBezTo>
                    <a:pt x="19128" y="15367"/>
                    <a:pt x="15421" y="19128"/>
                    <a:pt x="10800" y="19128"/>
                  </a:cubicBezTo>
                  <a:cubicBezTo>
                    <a:pt x="6179" y="19128"/>
                    <a:pt x="2472" y="15367"/>
                    <a:pt x="2472" y="10800"/>
                  </a:cubicBezTo>
                  <a:cubicBezTo>
                    <a:pt x="2472" y="6179"/>
                    <a:pt x="6179" y="2472"/>
                    <a:pt x="10800" y="24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42" name="Freeform 52"/>
            <p:cNvSpPr/>
            <p:nvPr/>
          </p:nvSpPr>
          <p:spPr>
            <a:xfrm>
              <a:off x="138800" y="220073"/>
              <a:ext cx="84115" cy="68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3" h="20834" extrusionOk="0">
                  <a:moveTo>
                    <a:pt x="4976" y="20834"/>
                  </a:moveTo>
                  <a:cubicBezTo>
                    <a:pt x="6260" y="20834"/>
                    <a:pt x="7543" y="20034"/>
                    <a:pt x="8612" y="18701"/>
                  </a:cubicBezTo>
                  <a:cubicBezTo>
                    <a:pt x="10751" y="15501"/>
                    <a:pt x="13745" y="13367"/>
                    <a:pt x="16953" y="12034"/>
                  </a:cubicBezTo>
                  <a:cubicBezTo>
                    <a:pt x="19519" y="10967"/>
                    <a:pt x="21016" y="7501"/>
                    <a:pt x="20161" y="4301"/>
                  </a:cubicBezTo>
                  <a:cubicBezTo>
                    <a:pt x="19305" y="1101"/>
                    <a:pt x="16525" y="-766"/>
                    <a:pt x="13959" y="301"/>
                  </a:cubicBezTo>
                  <a:cubicBezTo>
                    <a:pt x="9040" y="2167"/>
                    <a:pt x="4763" y="5901"/>
                    <a:pt x="1341" y="10701"/>
                  </a:cubicBezTo>
                  <a:cubicBezTo>
                    <a:pt x="-584" y="13101"/>
                    <a:pt x="-370" y="17101"/>
                    <a:pt x="1555" y="19234"/>
                  </a:cubicBezTo>
                  <a:cubicBezTo>
                    <a:pt x="2624" y="20301"/>
                    <a:pt x="3693" y="20834"/>
                    <a:pt x="4976" y="208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43" name="Freeform 53"/>
            <p:cNvSpPr/>
            <p:nvPr/>
          </p:nvSpPr>
          <p:spPr>
            <a:xfrm>
              <a:off x="165703" y="670707"/>
              <a:ext cx="139781" cy="24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7" y="0"/>
                  </a:moveTo>
                  <a:cubicBezTo>
                    <a:pt x="8423" y="0"/>
                    <a:pt x="8423" y="0"/>
                    <a:pt x="8423" y="0"/>
                  </a:cubicBezTo>
                  <a:cubicBezTo>
                    <a:pt x="3804" y="0"/>
                    <a:pt x="0" y="2098"/>
                    <a:pt x="0" y="4740"/>
                  </a:cubicBezTo>
                  <a:cubicBezTo>
                    <a:pt x="0" y="19813"/>
                    <a:pt x="0" y="19813"/>
                    <a:pt x="0" y="19813"/>
                  </a:cubicBezTo>
                  <a:cubicBezTo>
                    <a:pt x="0" y="20823"/>
                    <a:pt x="1494" y="21600"/>
                    <a:pt x="3125" y="21600"/>
                  </a:cubicBezTo>
                  <a:cubicBezTo>
                    <a:pt x="4891" y="21600"/>
                    <a:pt x="6249" y="20823"/>
                    <a:pt x="6249" y="19813"/>
                  </a:cubicBezTo>
                  <a:cubicBezTo>
                    <a:pt x="6249" y="4740"/>
                    <a:pt x="6249" y="4740"/>
                    <a:pt x="6249" y="4740"/>
                  </a:cubicBezTo>
                  <a:cubicBezTo>
                    <a:pt x="6249" y="4118"/>
                    <a:pt x="7200" y="3574"/>
                    <a:pt x="8423" y="3574"/>
                  </a:cubicBezTo>
                  <a:cubicBezTo>
                    <a:pt x="13177" y="3574"/>
                    <a:pt x="13177" y="3574"/>
                    <a:pt x="13177" y="3574"/>
                  </a:cubicBezTo>
                  <a:cubicBezTo>
                    <a:pt x="14400" y="3574"/>
                    <a:pt x="15351" y="4118"/>
                    <a:pt x="15351" y="4740"/>
                  </a:cubicBezTo>
                  <a:cubicBezTo>
                    <a:pt x="15351" y="19813"/>
                    <a:pt x="15351" y="19813"/>
                    <a:pt x="15351" y="19813"/>
                  </a:cubicBezTo>
                  <a:cubicBezTo>
                    <a:pt x="15351" y="20823"/>
                    <a:pt x="16709" y="21600"/>
                    <a:pt x="18475" y="21600"/>
                  </a:cubicBezTo>
                  <a:cubicBezTo>
                    <a:pt x="20106" y="21600"/>
                    <a:pt x="21600" y="20823"/>
                    <a:pt x="21600" y="19813"/>
                  </a:cubicBezTo>
                  <a:cubicBezTo>
                    <a:pt x="21600" y="4740"/>
                    <a:pt x="21600" y="4740"/>
                    <a:pt x="21600" y="4740"/>
                  </a:cubicBezTo>
                  <a:cubicBezTo>
                    <a:pt x="21600" y="2098"/>
                    <a:pt x="17796" y="0"/>
                    <a:pt x="131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44" name="Freeform 54"/>
            <p:cNvSpPr/>
            <p:nvPr/>
          </p:nvSpPr>
          <p:spPr>
            <a:xfrm>
              <a:off x="423277" y="0"/>
              <a:ext cx="503318" cy="501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68" y="3512"/>
                  </a:moveTo>
                  <a:cubicBezTo>
                    <a:pt x="18768" y="3512"/>
                    <a:pt x="18768" y="3512"/>
                    <a:pt x="18768" y="3512"/>
                  </a:cubicBezTo>
                  <a:cubicBezTo>
                    <a:pt x="16729" y="1284"/>
                    <a:pt x="13821" y="0"/>
                    <a:pt x="10800" y="0"/>
                  </a:cubicBezTo>
                  <a:cubicBezTo>
                    <a:pt x="10762" y="0"/>
                    <a:pt x="10762" y="0"/>
                    <a:pt x="10762" y="0"/>
                  </a:cubicBezTo>
                  <a:cubicBezTo>
                    <a:pt x="7741" y="38"/>
                    <a:pt x="4834" y="1322"/>
                    <a:pt x="2832" y="3550"/>
                  </a:cubicBezTo>
                  <a:cubicBezTo>
                    <a:pt x="2832" y="3550"/>
                    <a:pt x="2832" y="3550"/>
                    <a:pt x="2832" y="3550"/>
                  </a:cubicBezTo>
                  <a:cubicBezTo>
                    <a:pt x="1020" y="5551"/>
                    <a:pt x="0" y="8119"/>
                    <a:pt x="0" y="10800"/>
                  </a:cubicBezTo>
                  <a:cubicBezTo>
                    <a:pt x="0" y="13481"/>
                    <a:pt x="982" y="16049"/>
                    <a:pt x="2794" y="18013"/>
                  </a:cubicBezTo>
                  <a:cubicBezTo>
                    <a:pt x="2794" y="18013"/>
                    <a:pt x="2794" y="18013"/>
                    <a:pt x="2794" y="18013"/>
                  </a:cubicBezTo>
                  <a:cubicBezTo>
                    <a:pt x="4796" y="20278"/>
                    <a:pt x="7703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762" y="21600"/>
                    <a:pt x="10762" y="21600"/>
                    <a:pt x="10762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3859" y="21600"/>
                    <a:pt x="16766" y="20316"/>
                    <a:pt x="18806" y="18050"/>
                  </a:cubicBezTo>
                  <a:cubicBezTo>
                    <a:pt x="20618" y="16049"/>
                    <a:pt x="21600" y="13481"/>
                    <a:pt x="21600" y="10800"/>
                  </a:cubicBezTo>
                  <a:cubicBezTo>
                    <a:pt x="21600" y="8119"/>
                    <a:pt x="20618" y="5513"/>
                    <a:pt x="18768" y="3512"/>
                  </a:cubicBezTo>
                  <a:close/>
                  <a:moveTo>
                    <a:pt x="7666" y="2303"/>
                  </a:moveTo>
                  <a:cubicBezTo>
                    <a:pt x="7666" y="2303"/>
                    <a:pt x="7666" y="2303"/>
                    <a:pt x="7666" y="2341"/>
                  </a:cubicBezTo>
                  <a:cubicBezTo>
                    <a:pt x="7590" y="2379"/>
                    <a:pt x="7552" y="2455"/>
                    <a:pt x="7477" y="2530"/>
                  </a:cubicBezTo>
                  <a:cubicBezTo>
                    <a:pt x="7477" y="2568"/>
                    <a:pt x="7439" y="2568"/>
                    <a:pt x="7439" y="2606"/>
                  </a:cubicBezTo>
                  <a:cubicBezTo>
                    <a:pt x="7364" y="2681"/>
                    <a:pt x="7326" y="2719"/>
                    <a:pt x="7288" y="2794"/>
                  </a:cubicBezTo>
                  <a:cubicBezTo>
                    <a:pt x="7250" y="2794"/>
                    <a:pt x="7250" y="2832"/>
                    <a:pt x="7213" y="2870"/>
                  </a:cubicBezTo>
                  <a:cubicBezTo>
                    <a:pt x="7175" y="2945"/>
                    <a:pt x="7137" y="2983"/>
                    <a:pt x="7099" y="3021"/>
                  </a:cubicBezTo>
                  <a:cubicBezTo>
                    <a:pt x="7062" y="3059"/>
                    <a:pt x="7024" y="3097"/>
                    <a:pt x="7024" y="3134"/>
                  </a:cubicBezTo>
                  <a:cubicBezTo>
                    <a:pt x="6986" y="3210"/>
                    <a:pt x="6948" y="3248"/>
                    <a:pt x="6910" y="3323"/>
                  </a:cubicBezTo>
                  <a:cubicBezTo>
                    <a:pt x="6873" y="3361"/>
                    <a:pt x="6835" y="3399"/>
                    <a:pt x="6797" y="3436"/>
                  </a:cubicBezTo>
                  <a:cubicBezTo>
                    <a:pt x="6759" y="3474"/>
                    <a:pt x="6722" y="3550"/>
                    <a:pt x="6684" y="3587"/>
                  </a:cubicBezTo>
                  <a:cubicBezTo>
                    <a:pt x="6684" y="3625"/>
                    <a:pt x="6646" y="3663"/>
                    <a:pt x="6608" y="3738"/>
                  </a:cubicBezTo>
                  <a:cubicBezTo>
                    <a:pt x="6571" y="3776"/>
                    <a:pt x="6533" y="3852"/>
                    <a:pt x="6495" y="3890"/>
                  </a:cubicBezTo>
                  <a:cubicBezTo>
                    <a:pt x="6495" y="3927"/>
                    <a:pt x="6457" y="3965"/>
                    <a:pt x="6420" y="4041"/>
                  </a:cubicBezTo>
                  <a:cubicBezTo>
                    <a:pt x="6382" y="4078"/>
                    <a:pt x="6382" y="4154"/>
                    <a:pt x="6344" y="4192"/>
                  </a:cubicBezTo>
                  <a:cubicBezTo>
                    <a:pt x="6306" y="4267"/>
                    <a:pt x="6269" y="4305"/>
                    <a:pt x="6269" y="4343"/>
                  </a:cubicBezTo>
                  <a:cubicBezTo>
                    <a:pt x="6231" y="4418"/>
                    <a:pt x="6193" y="4494"/>
                    <a:pt x="6155" y="4531"/>
                  </a:cubicBezTo>
                  <a:cubicBezTo>
                    <a:pt x="6117" y="4569"/>
                    <a:pt x="6117" y="4607"/>
                    <a:pt x="6080" y="4645"/>
                  </a:cubicBezTo>
                  <a:cubicBezTo>
                    <a:pt x="6080" y="4645"/>
                    <a:pt x="6080" y="4645"/>
                    <a:pt x="6080" y="4645"/>
                  </a:cubicBezTo>
                  <a:cubicBezTo>
                    <a:pt x="6042" y="4607"/>
                    <a:pt x="6004" y="4607"/>
                    <a:pt x="5966" y="4569"/>
                  </a:cubicBezTo>
                  <a:cubicBezTo>
                    <a:pt x="5891" y="4569"/>
                    <a:pt x="5815" y="4531"/>
                    <a:pt x="5740" y="4494"/>
                  </a:cubicBezTo>
                  <a:cubicBezTo>
                    <a:pt x="5664" y="4456"/>
                    <a:pt x="5627" y="4418"/>
                    <a:pt x="5589" y="4418"/>
                  </a:cubicBezTo>
                  <a:cubicBezTo>
                    <a:pt x="5513" y="4380"/>
                    <a:pt x="5438" y="4343"/>
                    <a:pt x="5362" y="4305"/>
                  </a:cubicBezTo>
                  <a:cubicBezTo>
                    <a:pt x="5324" y="4305"/>
                    <a:pt x="5287" y="4267"/>
                    <a:pt x="5249" y="4229"/>
                  </a:cubicBezTo>
                  <a:cubicBezTo>
                    <a:pt x="5173" y="4192"/>
                    <a:pt x="5098" y="4154"/>
                    <a:pt x="5060" y="4116"/>
                  </a:cubicBezTo>
                  <a:cubicBezTo>
                    <a:pt x="4985" y="4116"/>
                    <a:pt x="4947" y="4078"/>
                    <a:pt x="4909" y="4041"/>
                  </a:cubicBezTo>
                  <a:cubicBezTo>
                    <a:pt x="4871" y="4041"/>
                    <a:pt x="4871" y="4003"/>
                    <a:pt x="4834" y="4003"/>
                  </a:cubicBezTo>
                  <a:cubicBezTo>
                    <a:pt x="5664" y="3248"/>
                    <a:pt x="6646" y="2681"/>
                    <a:pt x="7666" y="2303"/>
                  </a:cubicBezTo>
                  <a:close/>
                  <a:moveTo>
                    <a:pt x="3625" y="5287"/>
                  </a:moveTo>
                  <a:cubicBezTo>
                    <a:pt x="3625" y="5287"/>
                    <a:pt x="3663" y="5324"/>
                    <a:pt x="3663" y="5324"/>
                  </a:cubicBezTo>
                  <a:cubicBezTo>
                    <a:pt x="3701" y="5362"/>
                    <a:pt x="3738" y="5362"/>
                    <a:pt x="3776" y="5400"/>
                  </a:cubicBezTo>
                  <a:cubicBezTo>
                    <a:pt x="3814" y="5400"/>
                    <a:pt x="3852" y="5438"/>
                    <a:pt x="3852" y="5438"/>
                  </a:cubicBezTo>
                  <a:cubicBezTo>
                    <a:pt x="3890" y="5476"/>
                    <a:pt x="3965" y="5513"/>
                    <a:pt x="4003" y="5513"/>
                  </a:cubicBezTo>
                  <a:cubicBezTo>
                    <a:pt x="4003" y="5551"/>
                    <a:pt x="4041" y="5551"/>
                    <a:pt x="4078" y="5589"/>
                  </a:cubicBezTo>
                  <a:cubicBezTo>
                    <a:pt x="4116" y="5589"/>
                    <a:pt x="4154" y="5627"/>
                    <a:pt x="4192" y="5627"/>
                  </a:cubicBezTo>
                  <a:cubicBezTo>
                    <a:pt x="4229" y="5664"/>
                    <a:pt x="4267" y="5664"/>
                    <a:pt x="4305" y="5702"/>
                  </a:cubicBezTo>
                  <a:cubicBezTo>
                    <a:pt x="4343" y="5702"/>
                    <a:pt x="4380" y="5740"/>
                    <a:pt x="4418" y="5778"/>
                  </a:cubicBezTo>
                  <a:cubicBezTo>
                    <a:pt x="4456" y="5778"/>
                    <a:pt x="4494" y="5778"/>
                    <a:pt x="4494" y="5815"/>
                  </a:cubicBezTo>
                  <a:cubicBezTo>
                    <a:pt x="4569" y="5853"/>
                    <a:pt x="4607" y="5853"/>
                    <a:pt x="4683" y="5891"/>
                  </a:cubicBezTo>
                  <a:cubicBezTo>
                    <a:pt x="4683" y="5891"/>
                    <a:pt x="4720" y="5929"/>
                    <a:pt x="4720" y="5929"/>
                  </a:cubicBezTo>
                  <a:cubicBezTo>
                    <a:pt x="4796" y="5966"/>
                    <a:pt x="4871" y="6004"/>
                    <a:pt x="4947" y="6042"/>
                  </a:cubicBezTo>
                  <a:cubicBezTo>
                    <a:pt x="4947" y="6042"/>
                    <a:pt x="4985" y="6042"/>
                    <a:pt x="5022" y="6080"/>
                  </a:cubicBezTo>
                  <a:cubicBezTo>
                    <a:pt x="5060" y="6080"/>
                    <a:pt x="5098" y="6117"/>
                    <a:pt x="5173" y="6117"/>
                  </a:cubicBezTo>
                  <a:cubicBezTo>
                    <a:pt x="5211" y="6155"/>
                    <a:pt x="5211" y="6155"/>
                    <a:pt x="5249" y="6155"/>
                  </a:cubicBezTo>
                  <a:cubicBezTo>
                    <a:pt x="5287" y="6193"/>
                    <a:pt x="5324" y="6231"/>
                    <a:pt x="5400" y="6231"/>
                  </a:cubicBezTo>
                  <a:cubicBezTo>
                    <a:pt x="5400" y="6231"/>
                    <a:pt x="5400" y="6231"/>
                    <a:pt x="5400" y="6231"/>
                  </a:cubicBezTo>
                  <a:cubicBezTo>
                    <a:pt x="5400" y="6269"/>
                    <a:pt x="5400" y="6269"/>
                    <a:pt x="5400" y="6269"/>
                  </a:cubicBezTo>
                  <a:cubicBezTo>
                    <a:pt x="5362" y="6420"/>
                    <a:pt x="5324" y="6533"/>
                    <a:pt x="5287" y="6684"/>
                  </a:cubicBezTo>
                  <a:cubicBezTo>
                    <a:pt x="5287" y="6684"/>
                    <a:pt x="5249" y="6684"/>
                    <a:pt x="5249" y="6722"/>
                  </a:cubicBezTo>
                  <a:cubicBezTo>
                    <a:pt x="5211" y="6835"/>
                    <a:pt x="5211" y="6948"/>
                    <a:pt x="5173" y="7062"/>
                  </a:cubicBezTo>
                  <a:cubicBezTo>
                    <a:pt x="5136" y="7099"/>
                    <a:pt x="5136" y="7137"/>
                    <a:pt x="5136" y="7175"/>
                  </a:cubicBezTo>
                  <a:cubicBezTo>
                    <a:pt x="5098" y="7288"/>
                    <a:pt x="5098" y="7401"/>
                    <a:pt x="5060" y="7515"/>
                  </a:cubicBezTo>
                  <a:cubicBezTo>
                    <a:pt x="5060" y="7552"/>
                    <a:pt x="5022" y="7552"/>
                    <a:pt x="5022" y="7590"/>
                  </a:cubicBezTo>
                  <a:cubicBezTo>
                    <a:pt x="4985" y="7741"/>
                    <a:pt x="4985" y="7892"/>
                    <a:pt x="4947" y="8006"/>
                  </a:cubicBezTo>
                  <a:cubicBezTo>
                    <a:pt x="4947" y="8043"/>
                    <a:pt x="4947" y="8081"/>
                    <a:pt x="4947" y="8119"/>
                  </a:cubicBezTo>
                  <a:cubicBezTo>
                    <a:pt x="4909" y="8194"/>
                    <a:pt x="4909" y="8308"/>
                    <a:pt x="4871" y="8421"/>
                  </a:cubicBezTo>
                  <a:cubicBezTo>
                    <a:pt x="4871" y="8459"/>
                    <a:pt x="4871" y="8534"/>
                    <a:pt x="4871" y="8572"/>
                  </a:cubicBezTo>
                  <a:cubicBezTo>
                    <a:pt x="4834" y="8685"/>
                    <a:pt x="4834" y="8799"/>
                    <a:pt x="4796" y="8912"/>
                  </a:cubicBezTo>
                  <a:cubicBezTo>
                    <a:pt x="4796" y="8950"/>
                    <a:pt x="4796" y="8950"/>
                    <a:pt x="4796" y="8987"/>
                  </a:cubicBezTo>
                  <a:cubicBezTo>
                    <a:pt x="4758" y="9138"/>
                    <a:pt x="4758" y="9290"/>
                    <a:pt x="4758" y="9403"/>
                  </a:cubicBezTo>
                  <a:cubicBezTo>
                    <a:pt x="4758" y="9441"/>
                    <a:pt x="4758" y="9478"/>
                    <a:pt x="4758" y="9516"/>
                  </a:cubicBezTo>
                  <a:cubicBezTo>
                    <a:pt x="4720" y="9629"/>
                    <a:pt x="4720" y="9743"/>
                    <a:pt x="4720" y="9856"/>
                  </a:cubicBezTo>
                  <a:cubicBezTo>
                    <a:pt x="4720" y="9894"/>
                    <a:pt x="4720" y="9931"/>
                    <a:pt x="4720" y="9931"/>
                  </a:cubicBezTo>
                  <a:cubicBezTo>
                    <a:pt x="1775" y="9931"/>
                    <a:pt x="1775" y="9931"/>
                    <a:pt x="1775" y="9931"/>
                  </a:cubicBezTo>
                  <a:cubicBezTo>
                    <a:pt x="1964" y="8232"/>
                    <a:pt x="2568" y="6646"/>
                    <a:pt x="3625" y="5287"/>
                  </a:cubicBezTo>
                  <a:close/>
                  <a:moveTo>
                    <a:pt x="4683" y="15634"/>
                  </a:moveTo>
                  <a:cubicBezTo>
                    <a:pt x="4607" y="15671"/>
                    <a:pt x="4531" y="15709"/>
                    <a:pt x="4456" y="15747"/>
                  </a:cubicBezTo>
                  <a:cubicBezTo>
                    <a:pt x="4456" y="15747"/>
                    <a:pt x="4418" y="15785"/>
                    <a:pt x="4380" y="15785"/>
                  </a:cubicBezTo>
                  <a:cubicBezTo>
                    <a:pt x="4343" y="15822"/>
                    <a:pt x="4305" y="15860"/>
                    <a:pt x="4267" y="15860"/>
                  </a:cubicBezTo>
                  <a:cubicBezTo>
                    <a:pt x="4229" y="15898"/>
                    <a:pt x="4192" y="15898"/>
                    <a:pt x="4154" y="15936"/>
                  </a:cubicBezTo>
                  <a:cubicBezTo>
                    <a:pt x="4116" y="15936"/>
                    <a:pt x="4078" y="15973"/>
                    <a:pt x="4041" y="15973"/>
                  </a:cubicBezTo>
                  <a:cubicBezTo>
                    <a:pt x="4003" y="16011"/>
                    <a:pt x="3965" y="16011"/>
                    <a:pt x="3965" y="16049"/>
                  </a:cubicBezTo>
                  <a:cubicBezTo>
                    <a:pt x="3927" y="16087"/>
                    <a:pt x="3852" y="16087"/>
                    <a:pt x="3814" y="16124"/>
                  </a:cubicBezTo>
                  <a:cubicBezTo>
                    <a:pt x="3814" y="16124"/>
                    <a:pt x="3776" y="16162"/>
                    <a:pt x="3738" y="16162"/>
                  </a:cubicBezTo>
                  <a:cubicBezTo>
                    <a:pt x="3701" y="16200"/>
                    <a:pt x="3663" y="16238"/>
                    <a:pt x="3625" y="16238"/>
                  </a:cubicBezTo>
                  <a:cubicBezTo>
                    <a:pt x="3625" y="16276"/>
                    <a:pt x="3587" y="16276"/>
                    <a:pt x="3587" y="16276"/>
                  </a:cubicBezTo>
                  <a:cubicBezTo>
                    <a:pt x="2568" y="14954"/>
                    <a:pt x="1964" y="13330"/>
                    <a:pt x="1775" y="11669"/>
                  </a:cubicBezTo>
                  <a:cubicBezTo>
                    <a:pt x="4720" y="11669"/>
                    <a:pt x="4720" y="11669"/>
                    <a:pt x="4720" y="11669"/>
                  </a:cubicBezTo>
                  <a:cubicBezTo>
                    <a:pt x="4720" y="11706"/>
                    <a:pt x="4720" y="11706"/>
                    <a:pt x="4720" y="11744"/>
                  </a:cubicBezTo>
                  <a:cubicBezTo>
                    <a:pt x="4720" y="11857"/>
                    <a:pt x="4720" y="11971"/>
                    <a:pt x="4758" y="12084"/>
                  </a:cubicBezTo>
                  <a:cubicBezTo>
                    <a:pt x="4758" y="12122"/>
                    <a:pt x="4758" y="12159"/>
                    <a:pt x="4758" y="12197"/>
                  </a:cubicBezTo>
                  <a:cubicBezTo>
                    <a:pt x="4758" y="12310"/>
                    <a:pt x="4758" y="12462"/>
                    <a:pt x="4796" y="12613"/>
                  </a:cubicBezTo>
                  <a:cubicBezTo>
                    <a:pt x="4796" y="12650"/>
                    <a:pt x="4796" y="12650"/>
                    <a:pt x="4796" y="12688"/>
                  </a:cubicBezTo>
                  <a:cubicBezTo>
                    <a:pt x="4834" y="12801"/>
                    <a:pt x="4834" y="12915"/>
                    <a:pt x="4834" y="13028"/>
                  </a:cubicBezTo>
                  <a:cubicBezTo>
                    <a:pt x="4871" y="13066"/>
                    <a:pt x="4871" y="13103"/>
                    <a:pt x="4871" y="13141"/>
                  </a:cubicBezTo>
                  <a:cubicBezTo>
                    <a:pt x="4871" y="13255"/>
                    <a:pt x="4909" y="13368"/>
                    <a:pt x="4909" y="13481"/>
                  </a:cubicBezTo>
                  <a:cubicBezTo>
                    <a:pt x="4909" y="13519"/>
                    <a:pt x="4947" y="13557"/>
                    <a:pt x="4947" y="13557"/>
                  </a:cubicBezTo>
                  <a:cubicBezTo>
                    <a:pt x="4947" y="13708"/>
                    <a:pt x="4985" y="13821"/>
                    <a:pt x="5022" y="13972"/>
                  </a:cubicBezTo>
                  <a:cubicBezTo>
                    <a:pt x="5022" y="14010"/>
                    <a:pt x="5022" y="14048"/>
                    <a:pt x="5060" y="14085"/>
                  </a:cubicBezTo>
                  <a:cubicBezTo>
                    <a:pt x="5060" y="14161"/>
                    <a:pt x="5098" y="14274"/>
                    <a:pt x="5136" y="14387"/>
                  </a:cubicBezTo>
                  <a:cubicBezTo>
                    <a:pt x="5136" y="14425"/>
                    <a:pt x="5136" y="14463"/>
                    <a:pt x="5136" y="14501"/>
                  </a:cubicBezTo>
                  <a:cubicBezTo>
                    <a:pt x="5173" y="14614"/>
                    <a:pt x="5211" y="14727"/>
                    <a:pt x="5249" y="14841"/>
                  </a:cubicBezTo>
                  <a:cubicBezTo>
                    <a:pt x="5249" y="14841"/>
                    <a:pt x="5249" y="14878"/>
                    <a:pt x="5249" y="14878"/>
                  </a:cubicBezTo>
                  <a:cubicBezTo>
                    <a:pt x="5287" y="15029"/>
                    <a:pt x="5324" y="15143"/>
                    <a:pt x="5362" y="15294"/>
                  </a:cubicBezTo>
                  <a:cubicBezTo>
                    <a:pt x="5400" y="15294"/>
                    <a:pt x="5400" y="15294"/>
                    <a:pt x="5400" y="15294"/>
                  </a:cubicBezTo>
                  <a:cubicBezTo>
                    <a:pt x="5400" y="15331"/>
                    <a:pt x="5362" y="15331"/>
                    <a:pt x="5362" y="15331"/>
                  </a:cubicBezTo>
                  <a:cubicBezTo>
                    <a:pt x="5324" y="15331"/>
                    <a:pt x="5287" y="15369"/>
                    <a:pt x="5211" y="15369"/>
                  </a:cubicBezTo>
                  <a:cubicBezTo>
                    <a:pt x="5211" y="15407"/>
                    <a:pt x="5173" y="15407"/>
                    <a:pt x="5136" y="15407"/>
                  </a:cubicBezTo>
                  <a:cubicBezTo>
                    <a:pt x="5098" y="15445"/>
                    <a:pt x="5022" y="15483"/>
                    <a:pt x="4985" y="15483"/>
                  </a:cubicBezTo>
                  <a:cubicBezTo>
                    <a:pt x="4947" y="15520"/>
                    <a:pt x="4947" y="15520"/>
                    <a:pt x="4909" y="15520"/>
                  </a:cubicBezTo>
                  <a:cubicBezTo>
                    <a:pt x="4834" y="15558"/>
                    <a:pt x="4758" y="15596"/>
                    <a:pt x="4683" y="15634"/>
                  </a:cubicBezTo>
                  <a:cubicBezTo>
                    <a:pt x="4683" y="15634"/>
                    <a:pt x="4683" y="15634"/>
                    <a:pt x="4683" y="15634"/>
                  </a:cubicBezTo>
                  <a:close/>
                  <a:moveTo>
                    <a:pt x="4796" y="17559"/>
                  </a:moveTo>
                  <a:cubicBezTo>
                    <a:pt x="4796" y="17559"/>
                    <a:pt x="4834" y="17522"/>
                    <a:pt x="4871" y="17522"/>
                  </a:cubicBezTo>
                  <a:cubicBezTo>
                    <a:pt x="4909" y="17484"/>
                    <a:pt x="4947" y="17446"/>
                    <a:pt x="5022" y="17446"/>
                  </a:cubicBezTo>
                  <a:cubicBezTo>
                    <a:pt x="5060" y="17408"/>
                    <a:pt x="5136" y="17371"/>
                    <a:pt x="5211" y="17333"/>
                  </a:cubicBezTo>
                  <a:cubicBezTo>
                    <a:pt x="5249" y="17295"/>
                    <a:pt x="5287" y="17257"/>
                    <a:pt x="5362" y="17257"/>
                  </a:cubicBezTo>
                  <a:cubicBezTo>
                    <a:pt x="5400" y="17220"/>
                    <a:pt x="5476" y="17182"/>
                    <a:pt x="5551" y="17144"/>
                  </a:cubicBezTo>
                  <a:cubicBezTo>
                    <a:pt x="5589" y="17106"/>
                    <a:pt x="5664" y="17106"/>
                    <a:pt x="5702" y="17069"/>
                  </a:cubicBezTo>
                  <a:cubicBezTo>
                    <a:pt x="5778" y="17031"/>
                    <a:pt x="5853" y="16993"/>
                    <a:pt x="5929" y="16955"/>
                  </a:cubicBezTo>
                  <a:cubicBezTo>
                    <a:pt x="5966" y="16955"/>
                    <a:pt x="6004" y="16955"/>
                    <a:pt x="6042" y="16917"/>
                  </a:cubicBezTo>
                  <a:cubicBezTo>
                    <a:pt x="6042" y="16917"/>
                    <a:pt x="6042" y="16917"/>
                    <a:pt x="6080" y="16917"/>
                  </a:cubicBezTo>
                  <a:cubicBezTo>
                    <a:pt x="6080" y="16917"/>
                    <a:pt x="6080" y="16917"/>
                    <a:pt x="6080" y="16917"/>
                  </a:cubicBezTo>
                  <a:cubicBezTo>
                    <a:pt x="6117" y="17031"/>
                    <a:pt x="6193" y="17144"/>
                    <a:pt x="6231" y="17257"/>
                  </a:cubicBezTo>
                  <a:cubicBezTo>
                    <a:pt x="6231" y="17257"/>
                    <a:pt x="6269" y="17257"/>
                    <a:pt x="6269" y="17295"/>
                  </a:cubicBezTo>
                  <a:cubicBezTo>
                    <a:pt x="6306" y="17371"/>
                    <a:pt x="6382" y="17484"/>
                    <a:pt x="6420" y="17597"/>
                  </a:cubicBezTo>
                  <a:cubicBezTo>
                    <a:pt x="6457" y="17597"/>
                    <a:pt x="6457" y="17597"/>
                    <a:pt x="6457" y="17597"/>
                  </a:cubicBezTo>
                  <a:cubicBezTo>
                    <a:pt x="6495" y="17710"/>
                    <a:pt x="6571" y="17824"/>
                    <a:pt x="6646" y="17937"/>
                  </a:cubicBezTo>
                  <a:cubicBezTo>
                    <a:pt x="6646" y="17937"/>
                    <a:pt x="6646" y="17937"/>
                    <a:pt x="6646" y="17937"/>
                  </a:cubicBezTo>
                  <a:cubicBezTo>
                    <a:pt x="6722" y="18050"/>
                    <a:pt x="6759" y="18126"/>
                    <a:pt x="6835" y="18239"/>
                  </a:cubicBezTo>
                  <a:cubicBezTo>
                    <a:pt x="6835" y="18239"/>
                    <a:pt x="6835" y="18239"/>
                    <a:pt x="6873" y="18239"/>
                  </a:cubicBezTo>
                  <a:cubicBezTo>
                    <a:pt x="6910" y="18352"/>
                    <a:pt x="6986" y="18428"/>
                    <a:pt x="7024" y="18503"/>
                  </a:cubicBezTo>
                  <a:cubicBezTo>
                    <a:pt x="7062" y="18503"/>
                    <a:pt x="7062" y="18541"/>
                    <a:pt x="7062" y="18541"/>
                  </a:cubicBezTo>
                  <a:cubicBezTo>
                    <a:pt x="7137" y="18617"/>
                    <a:pt x="7175" y="18692"/>
                    <a:pt x="7250" y="18806"/>
                  </a:cubicBezTo>
                  <a:cubicBezTo>
                    <a:pt x="7250" y="18806"/>
                    <a:pt x="7250" y="18806"/>
                    <a:pt x="7250" y="18806"/>
                  </a:cubicBezTo>
                  <a:cubicBezTo>
                    <a:pt x="7326" y="18881"/>
                    <a:pt x="7401" y="18994"/>
                    <a:pt x="7477" y="19070"/>
                  </a:cubicBezTo>
                  <a:cubicBezTo>
                    <a:pt x="7477" y="19070"/>
                    <a:pt x="7477" y="19070"/>
                    <a:pt x="7477" y="19070"/>
                  </a:cubicBezTo>
                  <a:cubicBezTo>
                    <a:pt x="7552" y="19145"/>
                    <a:pt x="7628" y="19221"/>
                    <a:pt x="7666" y="19297"/>
                  </a:cubicBezTo>
                  <a:cubicBezTo>
                    <a:pt x="7666" y="19297"/>
                    <a:pt x="7666" y="19297"/>
                    <a:pt x="7666" y="19297"/>
                  </a:cubicBezTo>
                  <a:cubicBezTo>
                    <a:pt x="6608" y="18919"/>
                    <a:pt x="5627" y="18315"/>
                    <a:pt x="4796" y="17559"/>
                  </a:cubicBezTo>
                  <a:close/>
                  <a:moveTo>
                    <a:pt x="9894" y="19070"/>
                  </a:moveTo>
                  <a:cubicBezTo>
                    <a:pt x="9894" y="19070"/>
                    <a:pt x="9894" y="19070"/>
                    <a:pt x="9894" y="19070"/>
                  </a:cubicBezTo>
                  <a:cubicBezTo>
                    <a:pt x="9856" y="19032"/>
                    <a:pt x="9856" y="19032"/>
                    <a:pt x="9818" y="19032"/>
                  </a:cubicBezTo>
                  <a:cubicBezTo>
                    <a:pt x="9780" y="18994"/>
                    <a:pt x="9780" y="18957"/>
                    <a:pt x="9743" y="18919"/>
                  </a:cubicBezTo>
                  <a:cubicBezTo>
                    <a:pt x="9705" y="18919"/>
                    <a:pt x="9705" y="18881"/>
                    <a:pt x="9667" y="18881"/>
                  </a:cubicBezTo>
                  <a:cubicBezTo>
                    <a:pt x="9667" y="18843"/>
                    <a:pt x="9629" y="18843"/>
                    <a:pt x="9592" y="18806"/>
                  </a:cubicBezTo>
                  <a:cubicBezTo>
                    <a:pt x="9592" y="18768"/>
                    <a:pt x="9554" y="18768"/>
                    <a:pt x="9554" y="18730"/>
                  </a:cubicBezTo>
                  <a:cubicBezTo>
                    <a:pt x="9516" y="18730"/>
                    <a:pt x="9478" y="18692"/>
                    <a:pt x="9441" y="18655"/>
                  </a:cubicBezTo>
                  <a:cubicBezTo>
                    <a:pt x="9441" y="18655"/>
                    <a:pt x="9403" y="18617"/>
                    <a:pt x="9403" y="18617"/>
                  </a:cubicBezTo>
                  <a:cubicBezTo>
                    <a:pt x="9365" y="18579"/>
                    <a:pt x="9327" y="18541"/>
                    <a:pt x="9290" y="18503"/>
                  </a:cubicBezTo>
                  <a:cubicBezTo>
                    <a:pt x="9290" y="18503"/>
                    <a:pt x="9252" y="18466"/>
                    <a:pt x="9252" y="18466"/>
                  </a:cubicBezTo>
                  <a:cubicBezTo>
                    <a:pt x="9214" y="18428"/>
                    <a:pt x="9176" y="18390"/>
                    <a:pt x="9138" y="18352"/>
                  </a:cubicBezTo>
                  <a:cubicBezTo>
                    <a:pt x="9138" y="18315"/>
                    <a:pt x="9101" y="18315"/>
                    <a:pt x="9101" y="18277"/>
                  </a:cubicBezTo>
                  <a:cubicBezTo>
                    <a:pt x="9063" y="18239"/>
                    <a:pt x="8987" y="18164"/>
                    <a:pt x="8950" y="18126"/>
                  </a:cubicBezTo>
                  <a:cubicBezTo>
                    <a:pt x="8950" y="18126"/>
                    <a:pt x="8950" y="18126"/>
                    <a:pt x="8950" y="18126"/>
                  </a:cubicBezTo>
                  <a:cubicBezTo>
                    <a:pt x="8874" y="18050"/>
                    <a:pt x="8836" y="18013"/>
                    <a:pt x="8799" y="17937"/>
                  </a:cubicBezTo>
                  <a:cubicBezTo>
                    <a:pt x="8799" y="17937"/>
                    <a:pt x="8761" y="17899"/>
                    <a:pt x="8761" y="17899"/>
                  </a:cubicBezTo>
                  <a:cubicBezTo>
                    <a:pt x="8723" y="17862"/>
                    <a:pt x="8685" y="17786"/>
                    <a:pt x="8648" y="17748"/>
                  </a:cubicBezTo>
                  <a:cubicBezTo>
                    <a:pt x="8610" y="17748"/>
                    <a:pt x="8610" y="17710"/>
                    <a:pt x="8572" y="17673"/>
                  </a:cubicBezTo>
                  <a:cubicBezTo>
                    <a:pt x="8572" y="17635"/>
                    <a:pt x="8534" y="17597"/>
                    <a:pt x="8497" y="17559"/>
                  </a:cubicBezTo>
                  <a:cubicBezTo>
                    <a:pt x="8497" y="17522"/>
                    <a:pt x="8459" y="17522"/>
                    <a:pt x="8421" y="17484"/>
                  </a:cubicBezTo>
                  <a:cubicBezTo>
                    <a:pt x="8421" y="17446"/>
                    <a:pt x="8383" y="17408"/>
                    <a:pt x="8345" y="17371"/>
                  </a:cubicBezTo>
                  <a:cubicBezTo>
                    <a:pt x="8308" y="17333"/>
                    <a:pt x="8308" y="17295"/>
                    <a:pt x="8270" y="17257"/>
                  </a:cubicBezTo>
                  <a:cubicBezTo>
                    <a:pt x="8270" y="17220"/>
                    <a:pt x="8232" y="17182"/>
                    <a:pt x="8194" y="17144"/>
                  </a:cubicBezTo>
                  <a:cubicBezTo>
                    <a:pt x="8194" y="17106"/>
                    <a:pt x="8157" y="17069"/>
                    <a:pt x="8157" y="17069"/>
                  </a:cubicBezTo>
                  <a:cubicBezTo>
                    <a:pt x="8119" y="16993"/>
                    <a:pt x="8081" y="16955"/>
                    <a:pt x="8043" y="16917"/>
                  </a:cubicBezTo>
                  <a:cubicBezTo>
                    <a:pt x="8043" y="16880"/>
                    <a:pt x="8006" y="16842"/>
                    <a:pt x="8006" y="16842"/>
                  </a:cubicBezTo>
                  <a:cubicBezTo>
                    <a:pt x="7968" y="16766"/>
                    <a:pt x="7892" y="16691"/>
                    <a:pt x="7855" y="16578"/>
                  </a:cubicBezTo>
                  <a:cubicBezTo>
                    <a:pt x="7855" y="16578"/>
                    <a:pt x="7855" y="16578"/>
                    <a:pt x="7855" y="16578"/>
                  </a:cubicBezTo>
                  <a:cubicBezTo>
                    <a:pt x="7817" y="16502"/>
                    <a:pt x="7779" y="16427"/>
                    <a:pt x="7741" y="16351"/>
                  </a:cubicBezTo>
                  <a:cubicBezTo>
                    <a:pt x="7741" y="16351"/>
                    <a:pt x="7779" y="16351"/>
                    <a:pt x="7779" y="16351"/>
                  </a:cubicBezTo>
                  <a:cubicBezTo>
                    <a:pt x="7855" y="16313"/>
                    <a:pt x="7930" y="16313"/>
                    <a:pt x="7968" y="16313"/>
                  </a:cubicBezTo>
                  <a:cubicBezTo>
                    <a:pt x="8006" y="16276"/>
                    <a:pt x="8043" y="16276"/>
                    <a:pt x="8081" y="16276"/>
                  </a:cubicBezTo>
                  <a:cubicBezTo>
                    <a:pt x="8119" y="16276"/>
                    <a:pt x="8157" y="16276"/>
                    <a:pt x="8232" y="16238"/>
                  </a:cubicBezTo>
                  <a:cubicBezTo>
                    <a:pt x="8270" y="16238"/>
                    <a:pt x="8308" y="16238"/>
                    <a:pt x="8345" y="16238"/>
                  </a:cubicBezTo>
                  <a:cubicBezTo>
                    <a:pt x="8383" y="16200"/>
                    <a:pt x="8421" y="16200"/>
                    <a:pt x="8497" y="16200"/>
                  </a:cubicBezTo>
                  <a:cubicBezTo>
                    <a:pt x="8534" y="16200"/>
                    <a:pt x="8572" y="16200"/>
                    <a:pt x="8610" y="16200"/>
                  </a:cubicBezTo>
                  <a:cubicBezTo>
                    <a:pt x="8648" y="16162"/>
                    <a:pt x="8685" y="16162"/>
                    <a:pt x="8761" y="16162"/>
                  </a:cubicBezTo>
                  <a:cubicBezTo>
                    <a:pt x="8799" y="16162"/>
                    <a:pt x="8836" y="16162"/>
                    <a:pt x="8874" y="16124"/>
                  </a:cubicBezTo>
                  <a:cubicBezTo>
                    <a:pt x="8912" y="16124"/>
                    <a:pt x="8950" y="16124"/>
                    <a:pt x="8987" y="16124"/>
                  </a:cubicBezTo>
                  <a:cubicBezTo>
                    <a:pt x="9025" y="16124"/>
                    <a:pt x="9063" y="16124"/>
                    <a:pt x="9138" y="16087"/>
                  </a:cubicBezTo>
                  <a:cubicBezTo>
                    <a:pt x="9176" y="16087"/>
                    <a:pt x="9214" y="16087"/>
                    <a:pt x="9290" y="16087"/>
                  </a:cubicBezTo>
                  <a:cubicBezTo>
                    <a:pt x="9327" y="16087"/>
                    <a:pt x="9327" y="16087"/>
                    <a:pt x="9403" y="16087"/>
                  </a:cubicBezTo>
                  <a:cubicBezTo>
                    <a:pt x="9441" y="16087"/>
                    <a:pt x="9478" y="16049"/>
                    <a:pt x="9554" y="16049"/>
                  </a:cubicBezTo>
                  <a:cubicBezTo>
                    <a:pt x="9592" y="16049"/>
                    <a:pt x="9629" y="16049"/>
                    <a:pt x="9667" y="16049"/>
                  </a:cubicBezTo>
                  <a:cubicBezTo>
                    <a:pt x="9705" y="16049"/>
                    <a:pt x="9743" y="16049"/>
                    <a:pt x="9818" y="16049"/>
                  </a:cubicBezTo>
                  <a:cubicBezTo>
                    <a:pt x="9856" y="16049"/>
                    <a:pt x="9856" y="16049"/>
                    <a:pt x="9894" y="16049"/>
                  </a:cubicBezTo>
                  <a:lnTo>
                    <a:pt x="9894" y="19070"/>
                  </a:lnTo>
                  <a:close/>
                  <a:moveTo>
                    <a:pt x="9894" y="14312"/>
                  </a:moveTo>
                  <a:cubicBezTo>
                    <a:pt x="9894" y="14312"/>
                    <a:pt x="9894" y="14312"/>
                    <a:pt x="9856" y="14312"/>
                  </a:cubicBezTo>
                  <a:cubicBezTo>
                    <a:pt x="9780" y="14312"/>
                    <a:pt x="9667" y="14312"/>
                    <a:pt x="9554" y="14312"/>
                  </a:cubicBezTo>
                  <a:cubicBezTo>
                    <a:pt x="9516" y="14312"/>
                    <a:pt x="9478" y="14312"/>
                    <a:pt x="9441" y="14312"/>
                  </a:cubicBezTo>
                  <a:cubicBezTo>
                    <a:pt x="9365" y="14350"/>
                    <a:pt x="9290" y="14350"/>
                    <a:pt x="9214" y="14350"/>
                  </a:cubicBezTo>
                  <a:cubicBezTo>
                    <a:pt x="9176" y="14350"/>
                    <a:pt x="9138" y="14350"/>
                    <a:pt x="9063" y="14350"/>
                  </a:cubicBezTo>
                  <a:cubicBezTo>
                    <a:pt x="9025" y="14387"/>
                    <a:pt x="8950" y="14387"/>
                    <a:pt x="8874" y="14387"/>
                  </a:cubicBezTo>
                  <a:cubicBezTo>
                    <a:pt x="8836" y="14387"/>
                    <a:pt x="8799" y="14387"/>
                    <a:pt x="8761" y="14387"/>
                  </a:cubicBezTo>
                  <a:cubicBezTo>
                    <a:pt x="8648" y="14425"/>
                    <a:pt x="8572" y="14425"/>
                    <a:pt x="8459" y="14425"/>
                  </a:cubicBezTo>
                  <a:cubicBezTo>
                    <a:pt x="8459" y="14463"/>
                    <a:pt x="8421" y="14463"/>
                    <a:pt x="8421" y="14463"/>
                  </a:cubicBezTo>
                  <a:cubicBezTo>
                    <a:pt x="8308" y="14463"/>
                    <a:pt x="8194" y="14501"/>
                    <a:pt x="8081" y="14501"/>
                  </a:cubicBezTo>
                  <a:cubicBezTo>
                    <a:pt x="8081" y="14501"/>
                    <a:pt x="8043" y="14501"/>
                    <a:pt x="8006" y="14538"/>
                  </a:cubicBezTo>
                  <a:cubicBezTo>
                    <a:pt x="7930" y="14538"/>
                    <a:pt x="7855" y="14538"/>
                    <a:pt x="7779" y="14576"/>
                  </a:cubicBezTo>
                  <a:cubicBezTo>
                    <a:pt x="7741" y="14576"/>
                    <a:pt x="7703" y="14576"/>
                    <a:pt x="7666" y="14576"/>
                  </a:cubicBezTo>
                  <a:cubicBezTo>
                    <a:pt x="7590" y="14614"/>
                    <a:pt x="7515" y="14614"/>
                    <a:pt x="7439" y="14652"/>
                  </a:cubicBezTo>
                  <a:cubicBezTo>
                    <a:pt x="7401" y="14652"/>
                    <a:pt x="7364" y="14652"/>
                    <a:pt x="7326" y="14652"/>
                  </a:cubicBezTo>
                  <a:cubicBezTo>
                    <a:pt x="7250" y="14690"/>
                    <a:pt x="7137" y="14727"/>
                    <a:pt x="7062" y="14727"/>
                  </a:cubicBezTo>
                  <a:cubicBezTo>
                    <a:pt x="7062" y="14727"/>
                    <a:pt x="7024" y="14727"/>
                    <a:pt x="7024" y="14765"/>
                  </a:cubicBezTo>
                  <a:cubicBezTo>
                    <a:pt x="7024" y="14727"/>
                    <a:pt x="7024" y="14727"/>
                    <a:pt x="7024" y="14727"/>
                  </a:cubicBezTo>
                  <a:cubicBezTo>
                    <a:pt x="6986" y="14614"/>
                    <a:pt x="6948" y="14501"/>
                    <a:pt x="6910" y="14387"/>
                  </a:cubicBezTo>
                  <a:cubicBezTo>
                    <a:pt x="6910" y="14387"/>
                    <a:pt x="6910" y="14350"/>
                    <a:pt x="6910" y="14350"/>
                  </a:cubicBezTo>
                  <a:cubicBezTo>
                    <a:pt x="6873" y="14274"/>
                    <a:pt x="6835" y="14161"/>
                    <a:pt x="6835" y="14048"/>
                  </a:cubicBezTo>
                  <a:cubicBezTo>
                    <a:pt x="6797" y="14010"/>
                    <a:pt x="6797" y="13972"/>
                    <a:pt x="6797" y="13972"/>
                  </a:cubicBezTo>
                  <a:cubicBezTo>
                    <a:pt x="6797" y="13859"/>
                    <a:pt x="6759" y="13783"/>
                    <a:pt x="6722" y="13708"/>
                  </a:cubicBezTo>
                  <a:cubicBezTo>
                    <a:pt x="6722" y="13670"/>
                    <a:pt x="6722" y="13632"/>
                    <a:pt x="6722" y="13594"/>
                  </a:cubicBezTo>
                  <a:cubicBezTo>
                    <a:pt x="6684" y="13481"/>
                    <a:pt x="6684" y="13368"/>
                    <a:pt x="6646" y="13255"/>
                  </a:cubicBezTo>
                  <a:cubicBezTo>
                    <a:pt x="6646" y="13255"/>
                    <a:pt x="6646" y="13255"/>
                    <a:pt x="6646" y="13255"/>
                  </a:cubicBezTo>
                  <a:cubicBezTo>
                    <a:pt x="6608" y="13141"/>
                    <a:pt x="6608" y="13028"/>
                    <a:pt x="6571" y="12915"/>
                  </a:cubicBezTo>
                  <a:cubicBezTo>
                    <a:pt x="6571" y="12877"/>
                    <a:pt x="6571" y="12839"/>
                    <a:pt x="6571" y="12801"/>
                  </a:cubicBezTo>
                  <a:cubicBezTo>
                    <a:pt x="6571" y="12726"/>
                    <a:pt x="6533" y="12650"/>
                    <a:pt x="6533" y="12537"/>
                  </a:cubicBezTo>
                  <a:cubicBezTo>
                    <a:pt x="6533" y="12499"/>
                    <a:pt x="6533" y="12462"/>
                    <a:pt x="6533" y="12424"/>
                  </a:cubicBezTo>
                  <a:cubicBezTo>
                    <a:pt x="6495" y="12348"/>
                    <a:pt x="6495" y="12235"/>
                    <a:pt x="6495" y="12122"/>
                  </a:cubicBezTo>
                  <a:cubicBezTo>
                    <a:pt x="6495" y="12122"/>
                    <a:pt x="6495" y="12084"/>
                    <a:pt x="6495" y="12084"/>
                  </a:cubicBezTo>
                  <a:cubicBezTo>
                    <a:pt x="6457" y="11933"/>
                    <a:pt x="6457" y="11820"/>
                    <a:pt x="6457" y="11706"/>
                  </a:cubicBezTo>
                  <a:cubicBezTo>
                    <a:pt x="6457" y="11706"/>
                    <a:pt x="6457" y="11669"/>
                    <a:pt x="6457" y="11669"/>
                  </a:cubicBezTo>
                  <a:cubicBezTo>
                    <a:pt x="9894" y="11669"/>
                    <a:pt x="9894" y="11669"/>
                    <a:pt x="9894" y="11669"/>
                  </a:cubicBezTo>
                  <a:lnTo>
                    <a:pt x="9894" y="14312"/>
                  </a:lnTo>
                  <a:close/>
                  <a:moveTo>
                    <a:pt x="9894" y="9931"/>
                  </a:moveTo>
                  <a:cubicBezTo>
                    <a:pt x="6457" y="9931"/>
                    <a:pt x="6457" y="9931"/>
                    <a:pt x="6457" y="9931"/>
                  </a:cubicBezTo>
                  <a:cubicBezTo>
                    <a:pt x="6457" y="9931"/>
                    <a:pt x="6457" y="9931"/>
                    <a:pt x="6457" y="9894"/>
                  </a:cubicBezTo>
                  <a:cubicBezTo>
                    <a:pt x="6457" y="9780"/>
                    <a:pt x="6457" y="9667"/>
                    <a:pt x="6495" y="9516"/>
                  </a:cubicBezTo>
                  <a:cubicBezTo>
                    <a:pt x="6495" y="9516"/>
                    <a:pt x="6495" y="9516"/>
                    <a:pt x="6495" y="9478"/>
                  </a:cubicBezTo>
                  <a:cubicBezTo>
                    <a:pt x="6495" y="9365"/>
                    <a:pt x="6495" y="9290"/>
                    <a:pt x="6533" y="9176"/>
                  </a:cubicBezTo>
                  <a:cubicBezTo>
                    <a:pt x="6533" y="9138"/>
                    <a:pt x="6533" y="9101"/>
                    <a:pt x="6533" y="9063"/>
                  </a:cubicBezTo>
                  <a:cubicBezTo>
                    <a:pt x="6533" y="8950"/>
                    <a:pt x="6571" y="8874"/>
                    <a:pt x="6571" y="8799"/>
                  </a:cubicBezTo>
                  <a:cubicBezTo>
                    <a:pt x="6571" y="8761"/>
                    <a:pt x="6571" y="8723"/>
                    <a:pt x="6571" y="8685"/>
                  </a:cubicBezTo>
                  <a:cubicBezTo>
                    <a:pt x="6608" y="8572"/>
                    <a:pt x="6646" y="8459"/>
                    <a:pt x="6646" y="8308"/>
                  </a:cubicBezTo>
                  <a:cubicBezTo>
                    <a:pt x="6646" y="8308"/>
                    <a:pt x="6646" y="8308"/>
                    <a:pt x="6646" y="8308"/>
                  </a:cubicBezTo>
                  <a:cubicBezTo>
                    <a:pt x="6684" y="8194"/>
                    <a:pt x="6684" y="8081"/>
                    <a:pt x="6722" y="7968"/>
                  </a:cubicBezTo>
                  <a:cubicBezTo>
                    <a:pt x="6722" y="7930"/>
                    <a:pt x="6722" y="7892"/>
                    <a:pt x="6759" y="7855"/>
                  </a:cubicBezTo>
                  <a:cubicBezTo>
                    <a:pt x="6759" y="7779"/>
                    <a:pt x="6797" y="7703"/>
                    <a:pt x="6797" y="7628"/>
                  </a:cubicBezTo>
                  <a:cubicBezTo>
                    <a:pt x="6835" y="7590"/>
                    <a:pt x="6835" y="7552"/>
                    <a:pt x="6835" y="7515"/>
                  </a:cubicBezTo>
                  <a:cubicBezTo>
                    <a:pt x="6910" y="7288"/>
                    <a:pt x="6986" y="7062"/>
                    <a:pt x="7024" y="6835"/>
                  </a:cubicBezTo>
                  <a:cubicBezTo>
                    <a:pt x="7062" y="6835"/>
                    <a:pt x="7062" y="6797"/>
                    <a:pt x="7062" y="6797"/>
                  </a:cubicBezTo>
                  <a:cubicBezTo>
                    <a:pt x="7062" y="6797"/>
                    <a:pt x="7062" y="6797"/>
                    <a:pt x="7062" y="6797"/>
                  </a:cubicBezTo>
                  <a:cubicBezTo>
                    <a:pt x="7175" y="6835"/>
                    <a:pt x="7250" y="6873"/>
                    <a:pt x="7364" y="6873"/>
                  </a:cubicBezTo>
                  <a:cubicBezTo>
                    <a:pt x="7401" y="6873"/>
                    <a:pt x="7439" y="6910"/>
                    <a:pt x="7477" y="6910"/>
                  </a:cubicBezTo>
                  <a:cubicBezTo>
                    <a:pt x="7515" y="6910"/>
                    <a:pt x="7590" y="6948"/>
                    <a:pt x="7666" y="6948"/>
                  </a:cubicBezTo>
                  <a:cubicBezTo>
                    <a:pt x="7703" y="6948"/>
                    <a:pt x="7741" y="6986"/>
                    <a:pt x="7779" y="6986"/>
                  </a:cubicBezTo>
                  <a:cubicBezTo>
                    <a:pt x="7855" y="6986"/>
                    <a:pt x="7930" y="7024"/>
                    <a:pt x="8006" y="7024"/>
                  </a:cubicBezTo>
                  <a:cubicBezTo>
                    <a:pt x="8043" y="7024"/>
                    <a:pt x="8081" y="7024"/>
                    <a:pt x="8119" y="7024"/>
                  </a:cubicBezTo>
                  <a:cubicBezTo>
                    <a:pt x="8232" y="7062"/>
                    <a:pt x="8308" y="7062"/>
                    <a:pt x="8421" y="7099"/>
                  </a:cubicBezTo>
                  <a:cubicBezTo>
                    <a:pt x="8459" y="7099"/>
                    <a:pt x="8459" y="7099"/>
                    <a:pt x="8497" y="7099"/>
                  </a:cubicBezTo>
                  <a:cubicBezTo>
                    <a:pt x="8572" y="7099"/>
                    <a:pt x="8648" y="7137"/>
                    <a:pt x="8761" y="7137"/>
                  </a:cubicBezTo>
                  <a:cubicBezTo>
                    <a:pt x="8799" y="7137"/>
                    <a:pt x="8836" y="7137"/>
                    <a:pt x="8874" y="7137"/>
                  </a:cubicBezTo>
                  <a:cubicBezTo>
                    <a:pt x="8950" y="7175"/>
                    <a:pt x="9025" y="7175"/>
                    <a:pt x="9101" y="7175"/>
                  </a:cubicBezTo>
                  <a:cubicBezTo>
                    <a:pt x="9138" y="7175"/>
                    <a:pt x="9176" y="7175"/>
                    <a:pt x="9214" y="7213"/>
                  </a:cubicBezTo>
                  <a:cubicBezTo>
                    <a:pt x="9290" y="7213"/>
                    <a:pt x="9365" y="7213"/>
                    <a:pt x="9441" y="7213"/>
                  </a:cubicBezTo>
                  <a:cubicBezTo>
                    <a:pt x="9478" y="7213"/>
                    <a:pt x="9516" y="7213"/>
                    <a:pt x="9554" y="7213"/>
                  </a:cubicBezTo>
                  <a:cubicBezTo>
                    <a:pt x="9667" y="7250"/>
                    <a:pt x="9780" y="7250"/>
                    <a:pt x="9856" y="7250"/>
                  </a:cubicBezTo>
                  <a:cubicBezTo>
                    <a:pt x="9894" y="7250"/>
                    <a:pt x="9894" y="7250"/>
                    <a:pt x="9894" y="7250"/>
                  </a:cubicBezTo>
                  <a:lnTo>
                    <a:pt x="9894" y="9931"/>
                  </a:lnTo>
                  <a:close/>
                  <a:moveTo>
                    <a:pt x="9894" y="5513"/>
                  </a:moveTo>
                  <a:cubicBezTo>
                    <a:pt x="9856" y="5513"/>
                    <a:pt x="9818" y="5513"/>
                    <a:pt x="9818" y="5513"/>
                  </a:cubicBezTo>
                  <a:cubicBezTo>
                    <a:pt x="9780" y="5513"/>
                    <a:pt x="9705" y="5513"/>
                    <a:pt x="9667" y="5513"/>
                  </a:cubicBezTo>
                  <a:cubicBezTo>
                    <a:pt x="9629" y="5476"/>
                    <a:pt x="9592" y="5476"/>
                    <a:pt x="9554" y="5476"/>
                  </a:cubicBezTo>
                  <a:cubicBezTo>
                    <a:pt x="9478" y="5476"/>
                    <a:pt x="9441" y="5476"/>
                    <a:pt x="9403" y="5476"/>
                  </a:cubicBezTo>
                  <a:cubicBezTo>
                    <a:pt x="9365" y="5476"/>
                    <a:pt x="9327" y="5476"/>
                    <a:pt x="9290" y="5476"/>
                  </a:cubicBezTo>
                  <a:cubicBezTo>
                    <a:pt x="9214" y="5438"/>
                    <a:pt x="9176" y="5438"/>
                    <a:pt x="9138" y="5438"/>
                  </a:cubicBezTo>
                  <a:cubicBezTo>
                    <a:pt x="9101" y="5438"/>
                    <a:pt x="9063" y="5438"/>
                    <a:pt x="9025" y="5438"/>
                  </a:cubicBezTo>
                  <a:cubicBezTo>
                    <a:pt x="8987" y="5438"/>
                    <a:pt x="8912" y="5400"/>
                    <a:pt x="8874" y="5400"/>
                  </a:cubicBezTo>
                  <a:cubicBezTo>
                    <a:pt x="8836" y="5400"/>
                    <a:pt x="8799" y="5400"/>
                    <a:pt x="8761" y="5400"/>
                  </a:cubicBezTo>
                  <a:cubicBezTo>
                    <a:pt x="8723" y="5400"/>
                    <a:pt x="8648" y="5362"/>
                    <a:pt x="8610" y="5362"/>
                  </a:cubicBezTo>
                  <a:cubicBezTo>
                    <a:pt x="8572" y="5362"/>
                    <a:pt x="8534" y="5362"/>
                    <a:pt x="8497" y="5362"/>
                  </a:cubicBezTo>
                  <a:cubicBezTo>
                    <a:pt x="8459" y="5324"/>
                    <a:pt x="8421" y="5324"/>
                    <a:pt x="8345" y="5324"/>
                  </a:cubicBezTo>
                  <a:cubicBezTo>
                    <a:pt x="8308" y="5324"/>
                    <a:pt x="8270" y="5324"/>
                    <a:pt x="8232" y="5287"/>
                  </a:cubicBezTo>
                  <a:cubicBezTo>
                    <a:pt x="8194" y="5287"/>
                    <a:pt x="8157" y="5287"/>
                    <a:pt x="8119" y="5287"/>
                  </a:cubicBezTo>
                  <a:cubicBezTo>
                    <a:pt x="8081" y="5249"/>
                    <a:pt x="8043" y="5249"/>
                    <a:pt x="8006" y="5249"/>
                  </a:cubicBezTo>
                  <a:cubicBezTo>
                    <a:pt x="7930" y="5249"/>
                    <a:pt x="7892" y="5211"/>
                    <a:pt x="7855" y="5211"/>
                  </a:cubicBezTo>
                  <a:cubicBezTo>
                    <a:pt x="7817" y="5211"/>
                    <a:pt x="7779" y="5211"/>
                    <a:pt x="7779" y="5211"/>
                  </a:cubicBezTo>
                  <a:cubicBezTo>
                    <a:pt x="7779" y="5136"/>
                    <a:pt x="7817" y="5098"/>
                    <a:pt x="7855" y="5022"/>
                  </a:cubicBezTo>
                  <a:cubicBezTo>
                    <a:pt x="7855" y="5022"/>
                    <a:pt x="7892" y="4985"/>
                    <a:pt x="7892" y="4985"/>
                  </a:cubicBezTo>
                  <a:cubicBezTo>
                    <a:pt x="7930" y="4909"/>
                    <a:pt x="7968" y="4834"/>
                    <a:pt x="8043" y="4758"/>
                  </a:cubicBezTo>
                  <a:cubicBezTo>
                    <a:pt x="8043" y="4720"/>
                    <a:pt x="8043" y="4720"/>
                    <a:pt x="8043" y="4683"/>
                  </a:cubicBezTo>
                  <a:cubicBezTo>
                    <a:pt x="8081" y="4645"/>
                    <a:pt x="8119" y="4569"/>
                    <a:pt x="8157" y="4531"/>
                  </a:cubicBezTo>
                  <a:cubicBezTo>
                    <a:pt x="8194" y="4494"/>
                    <a:pt x="8194" y="4456"/>
                    <a:pt x="8232" y="4456"/>
                  </a:cubicBezTo>
                  <a:cubicBezTo>
                    <a:pt x="8270" y="4418"/>
                    <a:pt x="8270" y="4343"/>
                    <a:pt x="8308" y="4305"/>
                  </a:cubicBezTo>
                  <a:cubicBezTo>
                    <a:pt x="8345" y="4267"/>
                    <a:pt x="8345" y="4267"/>
                    <a:pt x="8383" y="4229"/>
                  </a:cubicBezTo>
                  <a:cubicBezTo>
                    <a:pt x="8383" y="4192"/>
                    <a:pt x="8421" y="4154"/>
                    <a:pt x="8459" y="4116"/>
                  </a:cubicBezTo>
                  <a:cubicBezTo>
                    <a:pt x="8497" y="4078"/>
                    <a:pt x="8497" y="4041"/>
                    <a:pt x="8534" y="4041"/>
                  </a:cubicBezTo>
                  <a:cubicBezTo>
                    <a:pt x="8534" y="3965"/>
                    <a:pt x="8572" y="3927"/>
                    <a:pt x="8610" y="3890"/>
                  </a:cubicBezTo>
                  <a:cubicBezTo>
                    <a:pt x="8648" y="3890"/>
                    <a:pt x="8648" y="3852"/>
                    <a:pt x="8685" y="3814"/>
                  </a:cubicBezTo>
                  <a:cubicBezTo>
                    <a:pt x="8685" y="3776"/>
                    <a:pt x="8723" y="3738"/>
                    <a:pt x="8761" y="3701"/>
                  </a:cubicBezTo>
                  <a:cubicBezTo>
                    <a:pt x="8799" y="3701"/>
                    <a:pt x="8799" y="3663"/>
                    <a:pt x="8799" y="3663"/>
                  </a:cubicBezTo>
                  <a:cubicBezTo>
                    <a:pt x="8874" y="3587"/>
                    <a:pt x="8912" y="3512"/>
                    <a:pt x="8950" y="3474"/>
                  </a:cubicBezTo>
                  <a:cubicBezTo>
                    <a:pt x="8987" y="3474"/>
                    <a:pt x="8987" y="3474"/>
                    <a:pt x="8987" y="3474"/>
                  </a:cubicBezTo>
                  <a:cubicBezTo>
                    <a:pt x="9025" y="3399"/>
                    <a:pt x="9063" y="3361"/>
                    <a:pt x="9101" y="3323"/>
                  </a:cubicBezTo>
                  <a:cubicBezTo>
                    <a:pt x="9138" y="3285"/>
                    <a:pt x="9138" y="3285"/>
                    <a:pt x="9176" y="3248"/>
                  </a:cubicBezTo>
                  <a:cubicBezTo>
                    <a:pt x="9214" y="3210"/>
                    <a:pt x="9214" y="3172"/>
                    <a:pt x="9252" y="3134"/>
                  </a:cubicBezTo>
                  <a:cubicBezTo>
                    <a:pt x="9290" y="3134"/>
                    <a:pt x="9290" y="3097"/>
                    <a:pt x="9327" y="3097"/>
                  </a:cubicBezTo>
                  <a:cubicBezTo>
                    <a:pt x="9365" y="3059"/>
                    <a:pt x="9365" y="3021"/>
                    <a:pt x="9403" y="2983"/>
                  </a:cubicBezTo>
                  <a:cubicBezTo>
                    <a:pt x="9441" y="2983"/>
                    <a:pt x="9441" y="2945"/>
                    <a:pt x="9478" y="2945"/>
                  </a:cubicBezTo>
                  <a:cubicBezTo>
                    <a:pt x="9478" y="2908"/>
                    <a:pt x="9516" y="2870"/>
                    <a:pt x="9554" y="2870"/>
                  </a:cubicBezTo>
                  <a:cubicBezTo>
                    <a:pt x="9554" y="2832"/>
                    <a:pt x="9592" y="2832"/>
                    <a:pt x="9592" y="2794"/>
                  </a:cubicBezTo>
                  <a:cubicBezTo>
                    <a:pt x="9629" y="2757"/>
                    <a:pt x="9667" y="2757"/>
                    <a:pt x="9705" y="2719"/>
                  </a:cubicBezTo>
                  <a:cubicBezTo>
                    <a:pt x="9705" y="2719"/>
                    <a:pt x="9743" y="2681"/>
                    <a:pt x="9743" y="2681"/>
                  </a:cubicBezTo>
                  <a:cubicBezTo>
                    <a:pt x="9780" y="2643"/>
                    <a:pt x="9818" y="2606"/>
                    <a:pt x="9856" y="2568"/>
                  </a:cubicBezTo>
                  <a:cubicBezTo>
                    <a:pt x="9856" y="2568"/>
                    <a:pt x="9856" y="2568"/>
                    <a:pt x="9894" y="2568"/>
                  </a:cubicBezTo>
                  <a:cubicBezTo>
                    <a:pt x="9894" y="2568"/>
                    <a:pt x="9894" y="2568"/>
                    <a:pt x="9894" y="2530"/>
                  </a:cubicBezTo>
                  <a:lnTo>
                    <a:pt x="9894" y="5513"/>
                  </a:lnTo>
                  <a:close/>
                  <a:moveTo>
                    <a:pt x="16880" y="5891"/>
                  </a:moveTo>
                  <a:cubicBezTo>
                    <a:pt x="16955" y="5853"/>
                    <a:pt x="17031" y="5815"/>
                    <a:pt x="17069" y="5815"/>
                  </a:cubicBezTo>
                  <a:cubicBezTo>
                    <a:pt x="17106" y="5778"/>
                    <a:pt x="17144" y="5778"/>
                    <a:pt x="17144" y="5740"/>
                  </a:cubicBezTo>
                  <a:cubicBezTo>
                    <a:pt x="17220" y="5740"/>
                    <a:pt x="17257" y="5702"/>
                    <a:pt x="17295" y="5664"/>
                  </a:cubicBezTo>
                  <a:cubicBezTo>
                    <a:pt x="17333" y="5664"/>
                    <a:pt x="17371" y="5664"/>
                    <a:pt x="17408" y="5627"/>
                  </a:cubicBezTo>
                  <a:cubicBezTo>
                    <a:pt x="17446" y="5589"/>
                    <a:pt x="17484" y="5589"/>
                    <a:pt x="17522" y="5551"/>
                  </a:cubicBezTo>
                  <a:cubicBezTo>
                    <a:pt x="17559" y="5551"/>
                    <a:pt x="17597" y="5513"/>
                    <a:pt x="17597" y="5513"/>
                  </a:cubicBezTo>
                  <a:cubicBezTo>
                    <a:pt x="17635" y="5476"/>
                    <a:pt x="17710" y="5438"/>
                    <a:pt x="17748" y="5438"/>
                  </a:cubicBezTo>
                  <a:cubicBezTo>
                    <a:pt x="17748" y="5400"/>
                    <a:pt x="17786" y="5400"/>
                    <a:pt x="17824" y="5362"/>
                  </a:cubicBezTo>
                  <a:cubicBezTo>
                    <a:pt x="17862" y="5362"/>
                    <a:pt x="17899" y="5324"/>
                    <a:pt x="17937" y="5287"/>
                  </a:cubicBezTo>
                  <a:cubicBezTo>
                    <a:pt x="17975" y="5287"/>
                    <a:pt x="17975" y="5287"/>
                    <a:pt x="17975" y="5249"/>
                  </a:cubicBezTo>
                  <a:cubicBezTo>
                    <a:pt x="19032" y="6608"/>
                    <a:pt x="19674" y="8232"/>
                    <a:pt x="19825" y="9931"/>
                  </a:cubicBezTo>
                  <a:cubicBezTo>
                    <a:pt x="16842" y="9931"/>
                    <a:pt x="16842" y="9931"/>
                    <a:pt x="16842" y="9931"/>
                  </a:cubicBezTo>
                  <a:cubicBezTo>
                    <a:pt x="16842" y="9931"/>
                    <a:pt x="16842" y="9894"/>
                    <a:pt x="16842" y="9856"/>
                  </a:cubicBezTo>
                  <a:cubicBezTo>
                    <a:pt x="16842" y="9743"/>
                    <a:pt x="16842" y="9629"/>
                    <a:pt x="16842" y="9516"/>
                  </a:cubicBezTo>
                  <a:cubicBezTo>
                    <a:pt x="16842" y="9478"/>
                    <a:pt x="16804" y="9441"/>
                    <a:pt x="16804" y="9403"/>
                  </a:cubicBezTo>
                  <a:cubicBezTo>
                    <a:pt x="16804" y="9252"/>
                    <a:pt x="16804" y="9101"/>
                    <a:pt x="16766" y="8987"/>
                  </a:cubicBezTo>
                  <a:cubicBezTo>
                    <a:pt x="16766" y="8987"/>
                    <a:pt x="16766" y="8950"/>
                    <a:pt x="16766" y="8950"/>
                  </a:cubicBezTo>
                  <a:cubicBezTo>
                    <a:pt x="16766" y="8836"/>
                    <a:pt x="16729" y="8685"/>
                    <a:pt x="16729" y="8534"/>
                  </a:cubicBezTo>
                  <a:cubicBezTo>
                    <a:pt x="16691" y="8497"/>
                    <a:pt x="16691" y="8459"/>
                    <a:pt x="16691" y="8421"/>
                  </a:cubicBezTo>
                  <a:cubicBezTo>
                    <a:pt x="16691" y="8308"/>
                    <a:pt x="16653" y="8194"/>
                    <a:pt x="16653" y="8119"/>
                  </a:cubicBezTo>
                  <a:cubicBezTo>
                    <a:pt x="16615" y="8081"/>
                    <a:pt x="16615" y="8043"/>
                    <a:pt x="16615" y="8006"/>
                  </a:cubicBezTo>
                  <a:cubicBezTo>
                    <a:pt x="16578" y="7855"/>
                    <a:pt x="16578" y="7741"/>
                    <a:pt x="16540" y="7590"/>
                  </a:cubicBezTo>
                  <a:cubicBezTo>
                    <a:pt x="16540" y="7552"/>
                    <a:pt x="16540" y="7552"/>
                    <a:pt x="16502" y="7515"/>
                  </a:cubicBezTo>
                  <a:cubicBezTo>
                    <a:pt x="16502" y="7401"/>
                    <a:pt x="16464" y="7288"/>
                    <a:pt x="16427" y="7175"/>
                  </a:cubicBezTo>
                  <a:cubicBezTo>
                    <a:pt x="16427" y="7137"/>
                    <a:pt x="16427" y="7099"/>
                    <a:pt x="16389" y="7062"/>
                  </a:cubicBezTo>
                  <a:cubicBezTo>
                    <a:pt x="16389" y="6948"/>
                    <a:pt x="16351" y="6835"/>
                    <a:pt x="16313" y="6722"/>
                  </a:cubicBezTo>
                  <a:cubicBezTo>
                    <a:pt x="16313" y="6722"/>
                    <a:pt x="16313" y="6684"/>
                    <a:pt x="16276" y="6646"/>
                  </a:cubicBezTo>
                  <a:cubicBezTo>
                    <a:pt x="16238" y="6533"/>
                    <a:pt x="16200" y="6420"/>
                    <a:pt x="16162" y="6269"/>
                  </a:cubicBezTo>
                  <a:cubicBezTo>
                    <a:pt x="16162" y="6269"/>
                    <a:pt x="16162" y="6269"/>
                    <a:pt x="16162" y="6231"/>
                  </a:cubicBezTo>
                  <a:cubicBezTo>
                    <a:pt x="16162" y="6231"/>
                    <a:pt x="16162" y="6231"/>
                    <a:pt x="16162" y="6231"/>
                  </a:cubicBezTo>
                  <a:cubicBezTo>
                    <a:pt x="16238" y="6193"/>
                    <a:pt x="16276" y="6193"/>
                    <a:pt x="16313" y="6155"/>
                  </a:cubicBezTo>
                  <a:cubicBezTo>
                    <a:pt x="16351" y="6155"/>
                    <a:pt x="16389" y="6155"/>
                    <a:pt x="16427" y="6117"/>
                  </a:cubicBezTo>
                  <a:cubicBezTo>
                    <a:pt x="16464" y="6117"/>
                    <a:pt x="16540" y="6080"/>
                    <a:pt x="16578" y="6042"/>
                  </a:cubicBezTo>
                  <a:cubicBezTo>
                    <a:pt x="16615" y="6042"/>
                    <a:pt x="16615" y="6042"/>
                    <a:pt x="16653" y="6042"/>
                  </a:cubicBezTo>
                  <a:cubicBezTo>
                    <a:pt x="16729" y="6004"/>
                    <a:pt x="16804" y="5966"/>
                    <a:pt x="16880" y="5929"/>
                  </a:cubicBezTo>
                  <a:cubicBezTo>
                    <a:pt x="16880" y="5891"/>
                    <a:pt x="16880" y="5891"/>
                    <a:pt x="16880" y="5891"/>
                  </a:cubicBezTo>
                  <a:close/>
                  <a:moveTo>
                    <a:pt x="16766" y="3965"/>
                  </a:moveTo>
                  <a:cubicBezTo>
                    <a:pt x="16729" y="4003"/>
                    <a:pt x="16729" y="4003"/>
                    <a:pt x="16691" y="4041"/>
                  </a:cubicBezTo>
                  <a:cubicBezTo>
                    <a:pt x="16653" y="4078"/>
                    <a:pt x="16578" y="4078"/>
                    <a:pt x="16540" y="4116"/>
                  </a:cubicBezTo>
                  <a:cubicBezTo>
                    <a:pt x="16464" y="4154"/>
                    <a:pt x="16427" y="4192"/>
                    <a:pt x="16351" y="4229"/>
                  </a:cubicBezTo>
                  <a:cubicBezTo>
                    <a:pt x="16313" y="4267"/>
                    <a:pt x="16238" y="4267"/>
                    <a:pt x="16200" y="4305"/>
                  </a:cubicBezTo>
                  <a:cubicBezTo>
                    <a:pt x="16124" y="4343"/>
                    <a:pt x="16049" y="4380"/>
                    <a:pt x="16011" y="4418"/>
                  </a:cubicBezTo>
                  <a:cubicBezTo>
                    <a:pt x="15936" y="4418"/>
                    <a:pt x="15898" y="4456"/>
                    <a:pt x="15860" y="4456"/>
                  </a:cubicBezTo>
                  <a:cubicBezTo>
                    <a:pt x="15785" y="4494"/>
                    <a:pt x="15709" y="4531"/>
                    <a:pt x="15634" y="4569"/>
                  </a:cubicBezTo>
                  <a:cubicBezTo>
                    <a:pt x="15596" y="4607"/>
                    <a:pt x="15558" y="4607"/>
                    <a:pt x="15520" y="4645"/>
                  </a:cubicBezTo>
                  <a:cubicBezTo>
                    <a:pt x="15483" y="4645"/>
                    <a:pt x="15483" y="4645"/>
                    <a:pt x="15483" y="4645"/>
                  </a:cubicBezTo>
                  <a:cubicBezTo>
                    <a:pt x="15445" y="4607"/>
                    <a:pt x="15445" y="4569"/>
                    <a:pt x="15407" y="4531"/>
                  </a:cubicBezTo>
                  <a:cubicBezTo>
                    <a:pt x="15407" y="4494"/>
                    <a:pt x="15369" y="4418"/>
                    <a:pt x="15331" y="4343"/>
                  </a:cubicBezTo>
                  <a:cubicBezTo>
                    <a:pt x="15294" y="4305"/>
                    <a:pt x="15256" y="4267"/>
                    <a:pt x="15256" y="4192"/>
                  </a:cubicBezTo>
                  <a:cubicBezTo>
                    <a:pt x="15218" y="4154"/>
                    <a:pt x="15180" y="4078"/>
                    <a:pt x="15143" y="4003"/>
                  </a:cubicBezTo>
                  <a:cubicBezTo>
                    <a:pt x="15105" y="3965"/>
                    <a:pt x="15067" y="3927"/>
                    <a:pt x="15067" y="3890"/>
                  </a:cubicBezTo>
                  <a:cubicBezTo>
                    <a:pt x="15029" y="3814"/>
                    <a:pt x="14992" y="3776"/>
                    <a:pt x="14954" y="3701"/>
                  </a:cubicBezTo>
                  <a:cubicBezTo>
                    <a:pt x="14916" y="3663"/>
                    <a:pt x="14878" y="3625"/>
                    <a:pt x="14841" y="3587"/>
                  </a:cubicBezTo>
                  <a:cubicBezTo>
                    <a:pt x="14841" y="3512"/>
                    <a:pt x="14765" y="3474"/>
                    <a:pt x="14727" y="3399"/>
                  </a:cubicBezTo>
                  <a:cubicBezTo>
                    <a:pt x="14727" y="3361"/>
                    <a:pt x="14690" y="3323"/>
                    <a:pt x="14652" y="3285"/>
                  </a:cubicBezTo>
                  <a:cubicBezTo>
                    <a:pt x="14614" y="3248"/>
                    <a:pt x="14576" y="3172"/>
                    <a:pt x="14538" y="3134"/>
                  </a:cubicBezTo>
                  <a:cubicBezTo>
                    <a:pt x="14538" y="3097"/>
                    <a:pt x="14501" y="3059"/>
                    <a:pt x="14463" y="3021"/>
                  </a:cubicBezTo>
                  <a:cubicBezTo>
                    <a:pt x="14425" y="2945"/>
                    <a:pt x="14387" y="2908"/>
                    <a:pt x="14350" y="2870"/>
                  </a:cubicBezTo>
                  <a:cubicBezTo>
                    <a:pt x="14312" y="2832"/>
                    <a:pt x="14274" y="2794"/>
                    <a:pt x="14274" y="2757"/>
                  </a:cubicBezTo>
                  <a:cubicBezTo>
                    <a:pt x="14199" y="2681"/>
                    <a:pt x="14161" y="2643"/>
                    <a:pt x="14123" y="2568"/>
                  </a:cubicBezTo>
                  <a:cubicBezTo>
                    <a:pt x="14085" y="2530"/>
                    <a:pt x="14085" y="2530"/>
                    <a:pt x="14085" y="2530"/>
                  </a:cubicBezTo>
                  <a:cubicBezTo>
                    <a:pt x="14010" y="2417"/>
                    <a:pt x="13934" y="2341"/>
                    <a:pt x="13859" y="2266"/>
                  </a:cubicBezTo>
                  <a:cubicBezTo>
                    <a:pt x="13859" y="2266"/>
                    <a:pt x="13859" y="2266"/>
                    <a:pt x="13859" y="2266"/>
                  </a:cubicBezTo>
                  <a:cubicBezTo>
                    <a:pt x="14916" y="2643"/>
                    <a:pt x="15898" y="3248"/>
                    <a:pt x="16766" y="3965"/>
                  </a:cubicBezTo>
                  <a:close/>
                  <a:moveTo>
                    <a:pt x="11631" y="2492"/>
                  </a:moveTo>
                  <a:cubicBezTo>
                    <a:pt x="12273" y="3059"/>
                    <a:pt x="13103" y="3965"/>
                    <a:pt x="13821" y="5211"/>
                  </a:cubicBezTo>
                  <a:cubicBezTo>
                    <a:pt x="13783" y="5211"/>
                    <a:pt x="13783" y="5211"/>
                    <a:pt x="13745" y="5211"/>
                  </a:cubicBezTo>
                  <a:cubicBezTo>
                    <a:pt x="13670" y="5211"/>
                    <a:pt x="13632" y="5249"/>
                    <a:pt x="13557" y="5249"/>
                  </a:cubicBezTo>
                  <a:cubicBezTo>
                    <a:pt x="13519" y="5249"/>
                    <a:pt x="13519" y="5249"/>
                    <a:pt x="13481" y="5287"/>
                  </a:cubicBezTo>
                  <a:cubicBezTo>
                    <a:pt x="13406" y="5287"/>
                    <a:pt x="13368" y="5287"/>
                    <a:pt x="13292" y="5287"/>
                  </a:cubicBezTo>
                  <a:cubicBezTo>
                    <a:pt x="13255" y="5324"/>
                    <a:pt x="13255" y="5324"/>
                    <a:pt x="13217" y="5324"/>
                  </a:cubicBezTo>
                  <a:cubicBezTo>
                    <a:pt x="13141" y="5324"/>
                    <a:pt x="13103" y="5324"/>
                    <a:pt x="13028" y="5362"/>
                  </a:cubicBezTo>
                  <a:cubicBezTo>
                    <a:pt x="13028" y="5362"/>
                    <a:pt x="12990" y="5362"/>
                    <a:pt x="12952" y="5362"/>
                  </a:cubicBezTo>
                  <a:cubicBezTo>
                    <a:pt x="12877" y="5362"/>
                    <a:pt x="12839" y="5400"/>
                    <a:pt x="12764" y="5400"/>
                  </a:cubicBezTo>
                  <a:cubicBezTo>
                    <a:pt x="12764" y="5400"/>
                    <a:pt x="12726" y="5400"/>
                    <a:pt x="12688" y="5400"/>
                  </a:cubicBezTo>
                  <a:cubicBezTo>
                    <a:pt x="12613" y="5400"/>
                    <a:pt x="12575" y="5438"/>
                    <a:pt x="12499" y="5438"/>
                  </a:cubicBezTo>
                  <a:cubicBezTo>
                    <a:pt x="12499" y="5438"/>
                    <a:pt x="12462" y="5438"/>
                    <a:pt x="12424" y="5438"/>
                  </a:cubicBezTo>
                  <a:cubicBezTo>
                    <a:pt x="12348" y="5438"/>
                    <a:pt x="12310" y="5476"/>
                    <a:pt x="12235" y="5476"/>
                  </a:cubicBezTo>
                  <a:cubicBezTo>
                    <a:pt x="12197" y="5476"/>
                    <a:pt x="12197" y="5476"/>
                    <a:pt x="12159" y="5476"/>
                  </a:cubicBezTo>
                  <a:cubicBezTo>
                    <a:pt x="12084" y="5476"/>
                    <a:pt x="12008" y="5476"/>
                    <a:pt x="11971" y="5476"/>
                  </a:cubicBezTo>
                  <a:cubicBezTo>
                    <a:pt x="11933" y="5476"/>
                    <a:pt x="11895" y="5513"/>
                    <a:pt x="11895" y="5513"/>
                  </a:cubicBezTo>
                  <a:cubicBezTo>
                    <a:pt x="11820" y="5513"/>
                    <a:pt x="11744" y="5513"/>
                    <a:pt x="11669" y="5513"/>
                  </a:cubicBezTo>
                  <a:cubicBezTo>
                    <a:pt x="11669" y="5513"/>
                    <a:pt x="11631" y="5513"/>
                    <a:pt x="11631" y="5513"/>
                  </a:cubicBezTo>
                  <a:lnTo>
                    <a:pt x="11631" y="2492"/>
                  </a:lnTo>
                  <a:close/>
                  <a:moveTo>
                    <a:pt x="11631" y="7250"/>
                  </a:moveTo>
                  <a:cubicBezTo>
                    <a:pt x="11631" y="7250"/>
                    <a:pt x="11631" y="7250"/>
                    <a:pt x="11631" y="7250"/>
                  </a:cubicBezTo>
                  <a:cubicBezTo>
                    <a:pt x="11782" y="7250"/>
                    <a:pt x="11857" y="7250"/>
                    <a:pt x="11971" y="7213"/>
                  </a:cubicBezTo>
                  <a:cubicBezTo>
                    <a:pt x="12008" y="7213"/>
                    <a:pt x="12008" y="7213"/>
                    <a:pt x="12046" y="7213"/>
                  </a:cubicBezTo>
                  <a:cubicBezTo>
                    <a:pt x="12122" y="7213"/>
                    <a:pt x="12235" y="7213"/>
                    <a:pt x="12348" y="7213"/>
                  </a:cubicBezTo>
                  <a:cubicBezTo>
                    <a:pt x="12348" y="7213"/>
                    <a:pt x="12386" y="7175"/>
                    <a:pt x="12424" y="7175"/>
                  </a:cubicBezTo>
                  <a:cubicBezTo>
                    <a:pt x="12499" y="7175"/>
                    <a:pt x="12613" y="7175"/>
                    <a:pt x="12688" y="7175"/>
                  </a:cubicBezTo>
                  <a:cubicBezTo>
                    <a:pt x="12726" y="7137"/>
                    <a:pt x="12764" y="7137"/>
                    <a:pt x="12764" y="7137"/>
                  </a:cubicBezTo>
                  <a:cubicBezTo>
                    <a:pt x="12877" y="7137"/>
                    <a:pt x="12952" y="7137"/>
                    <a:pt x="13066" y="7099"/>
                  </a:cubicBezTo>
                  <a:cubicBezTo>
                    <a:pt x="13066" y="7099"/>
                    <a:pt x="13103" y="7099"/>
                    <a:pt x="13103" y="7099"/>
                  </a:cubicBezTo>
                  <a:cubicBezTo>
                    <a:pt x="13217" y="7099"/>
                    <a:pt x="13330" y="7062"/>
                    <a:pt x="13443" y="7024"/>
                  </a:cubicBezTo>
                  <a:cubicBezTo>
                    <a:pt x="13481" y="7024"/>
                    <a:pt x="13481" y="7024"/>
                    <a:pt x="13519" y="7024"/>
                  </a:cubicBezTo>
                  <a:cubicBezTo>
                    <a:pt x="13594" y="7024"/>
                    <a:pt x="13670" y="6986"/>
                    <a:pt x="13783" y="6986"/>
                  </a:cubicBezTo>
                  <a:cubicBezTo>
                    <a:pt x="13821" y="6986"/>
                    <a:pt x="13821" y="6948"/>
                    <a:pt x="13859" y="6948"/>
                  </a:cubicBezTo>
                  <a:cubicBezTo>
                    <a:pt x="13934" y="6948"/>
                    <a:pt x="14048" y="6910"/>
                    <a:pt x="14123" y="6910"/>
                  </a:cubicBezTo>
                  <a:cubicBezTo>
                    <a:pt x="14123" y="6910"/>
                    <a:pt x="14161" y="6873"/>
                    <a:pt x="14199" y="6873"/>
                  </a:cubicBezTo>
                  <a:cubicBezTo>
                    <a:pt x="14312" y="6873"/>
                    <a:pt x="14425" y="6835"/>
                    <a:pt x="14501" y="6797"/>
                  </a:cubicBezTo>
                  <a:cubicBezTo>
                    <a:pt x="14501" y="6797"/>
                    <a:pt x="14538" y="6835"/>
                    <a:pt x="14538" y="6835"/>
                  </a:cubicBezTo>
                  <a:cubicBezTo>
                    <a:pt x="14576" y="6948"/>
                    <a:pt x="14614" y="7062"/>
                    <a:pt x="14652" y="7175"/>
                  </a:cubicBezTo>
                  <a:cubicBezTo>
                    <a:pt x="14652" y="7175"/>
                    <a:pt x="14652" y="7175"/>
                    <a:pt x="14652" y="7175"/>
                  </a:cubicBezTo>
                  <a:cubicBezTo>
                    <a:pt x="14652" y="7288"/>
                    <a:pt x="14690" y="7401"/>
                    <a:pt x="14727" y="7515"/>
                  </a:cubicBezTo>
                  <a:cubicBezTo>
                    <a:pt x="14727" y="7552"/>
                    <a:pt x="14727" y="7590"/>
                    <a:pt x="14765" y="7628"/>
                  </a:cubicBezTo>
                  <a:cubicBezTo>
                    <a:pt x="14765" y="7703"/>
                    <a:pt x="14803" y="7779"/>
                    <a:pt x="14803" y="7855"/>
                  </a:cubicBezTo>
                  <a:cubicBezTo>
                    <a:pt x="14841" y="7892"/>
                    <a:pt x="14841" y="7930"/>
                    <a:pt x="14841" y="7968"/>
                  </a:cubicBezTo>
                  <a:cubicBezTo>
                    <a:pt x="14878" y="8081"/>
                    <a:pt x="14878" y="8194"/>
                    <a:pt x="14916" y="8308"/>
                  </a:cubicBezTo>
                  <a:cubicBezTo>
                    <a:pt x="14916" y="8308"/>
                    <a:pt x="14916" y="8308"/>
                    <a:pt x="14916" y="8308"/>
                  </a:cubicBezTo>
                  <a:cubicBezTo>
                    <a:pt x="14954" y="8459"/>
                    <a:pt x="14954" y="8572"/>
                    <a:pt x="14992" y="8685"/>
                  </a:cubicBezTo>
                  <a:cubicBezTo>
                    <a:pt x="14992" y="8723"/>
                    <a:pt x="14992" y="8761"/>
                    <a:pt x="14992" y="8799"/>
                  </a:cubicBezTo>
                  <a:cubicBezTo>
                    <a:pt x="14992" y="8874"/>
                    <a:pt x="15029" y="8950"/>
                    <a:pt x="15029" y="9063"/>
                  </a:cubicBezTo>
                  <a:cubicBezTo>
                    <a:pt x="15029" y="9101"/>
                    <a:pt x="15029" y="9138"/>
                    <a:pt x="15029" y="9176"/>
                  </a:cubicBezTo>
                  <a:cubicBezTo>
                    <a:pt x="15067" y="9290"/>
                    <a:pt x="15067" y="9403"/>
                    <a:pt x="15067" y="9478"/>
                  </a:cubicBezTo>
                  <a:cubicBezTo>
                    <a:pt x="15067" y="9516"/>
                    <a:pt x="15105" y="9516"/>
                    <a:pt x="15105" y="9516"/>
                  </a:cubicBezTo>
                  <a:cubicBezTo>
                    <a:pt x="15105" y="9667"/>
                    <a:pt x="15105" y="9780"/>
                    <a:pt x="15105" y="9894"/>
                  </a:cubicBezTo>
                  <a:cubicBezTo>
                    <a:pt x="15105" y="9931"/>
                    <a:pt x="15105" y="9931"/>
                    <a:pt x="15105" y="9931"/>
                  </a:cubicBezTo>
                  <a:cubicBezTo>
                    <a:pt x="11631" y="9931"/>
                    <a:pt x="11631" y="9931"/>
                    <a:pt x="11631" y="9931"/>
                  </a:cubicBezTo>
                  <a:lnTo>
                    <a:pt x="11631" y="7250"/>
                  </a:lnTo>
                  <a:close/>
                  <a:moveTo>
                    <a:pt x="11631" y="11669"/>
                  </a:moveTo>
                  <a:cubicBezTo>
                    <a:pt x="15105" y="11669"/>
                    <a:pt x="15105" y="11669"/>
                    <a:pt x="15105" y="11669"/>
                  </a:cubicBezTo>
                  <a:cubicBezTo>
                    <a:pt x="15105" y="11669"/>
                    <a:pt x="15105" y="11706"/>
                    <a:pt x="15105" y="11706"/>
                  </a:cubicBezTo>
                  <a:cubicBezTo>
                    <a:pt x="15105" y="11820"/>
                    <a:pt x="15105" y="11933"/>
                    <a:pt x="15105" y="12084"/>
                  </a:cubicBezTo>
                  <a:cubicBezTo>
                    <a:pt x="15105" y="12084"/>
                    <a:pt x="15067" y="12122"/>
                    <a:pt x="15067" y="12122"/>
                  </a:cubicBezTo>
                  <a:cubicBezTo>
                    <a:pt x="15067" y="12235"/>
                    <a:pt x="15067" y="12348"/>
                    <a:pt x="15067" y="12424"/>
                  </a:cubicBezTo>
                  <a:cubicBezTo>
                    <a:pt x="15029" y="12462"/>
                    <a:pt x="15029" y="12499"/>
                    <a:pt x="15029" y="12537"/>
                  </a:cubicBezTo>
                  <a:cubicBezTo>
                    <a:pt x="15029" y="12650"/>
                    <a:pt x="15029" y="12726"/>
                    <a:pt x="14992" y="12801"/>
                  </a:cubicBezTo>
                  <a:cubicBezTo>
                    <a:pt x="14992" y="12839"/>
                    <a:pt x="14992" y="12877"/>
                    <a:pt x="14992" y="12915"/>
                  </a:cubicBezTo>
                  <a:cubicBezTo>
                    <a:pt x="14954" y="13028"/>
                    <a:pt x="14954" y="13141"/>
                    <a:pt x="14916" y="13255"/>
                  </a:cubicBezTo>
                  <a:cubicBezTo>
                    <a:pt x="14916" y="13255"/>
                    <a:pt x="14916" y="13255"/>
                    <a:pt x="14916" y="13255"/>
                  </a:cubicBezTo>
                  <a:cubicBezTo>
                    <a:pt x="14916" y="13368"/>
                    <a:pt x="14878" y="13481"/>
                    <a:pt x="14841" y="13594"/>
                  </a:cubicBezTo>
                  <a:cubicBezTo>
                    <a:pt x="14841" y="13632"/>
                    <a:pt x="14841" y="13670"/>
                    <a:pt x="14841" y="13708"/>
                  </a:cubicBezTo>
                  <a:cubicBezTo>
                    <a:pt x="14803" y="13783"/>
                    <a:pt x="14803" y="13859"/>
                    <a:pt x="14765" y="13934"/>
                  </a:cubicBezTo>
                  <a:cubicBezTo>
                    <a:pt x="14765" y="13972"/>
                    <a:pt x="14765" y="14010"/>
                    <a:pt x="14727" y="14048"/>
                  </a:cubicBezTo>
                  <a:cubicBezTo>
                    <a:pt x="14727" y="14161"/>
                    <a:pt x="14690" y="14274"/>
                    <a:pt x="14652" y="14350"/>
                  </a:cubicBezTo>
                  <a:cubicBezTo>
                    <a:pt x="14652" y="14350"/>
                    <a:pt x="14652" y="14387"/>
                    <a:pt x="14652" y="14387"/>
                  </a:cubicBezTo>
                  <a:cubicBezTo>
                    <a:pt x="14614" y="14501"/>
                    <a:pt x="14576" y="14614"/>
                    <a:pt x="14538" y="14727"/>
                  </a:cubicBezTo>
                  <a:cubicBezTo>
                    <a:pt x="14538" y="14727"/>
                    <a:pt x="14538" y="14727"/>
                    <a:pt x="14538" y="14765"/>
                  </a:cubicBezTo>
                  <a:cubicBezTo>
                    <a:pt x="14538" y="14727"/>
                    <a:pt x="14538" y="14727"/>
                    <a:pt x="14538" y="14727"/>
                  </a:cubicBezTo>
                  <a:cubicBezTo>
                    <a:pt x="14425" y="14727"/>
                    <a:pt x="14312" y="14690"/>
                    <a:pt x="14236" y="14652"/>
                  </a:cubicBezTo>
                  <a:cubicBezTo>
                    <a:pt x="14199" y="14652"/>
                    <a:pt x="14161" y="14652"/>
                    <a:pt x="14123" y="14652"/>
                  </a:cubicBezTo>
                  <a:cubicBezTo>
                    <a:pt x="14048" y="14614"/>
                    <a:pt x="13972" y="14614"/>
                    <a:pt x="13897" y="14576"/>
                  </a:cubicBezTo>
                  <a:cubicBezTo>
                    <a:pt x="13859" y="14576"/>
                    <a:pt x="13821" y="14576"/>
                    <a:pt x="13783" y="14576"/>
                  </a:cubicBezTo>
                  <a:cubicBezTo>
                    <a:pt x="13708" y="14538"/>
                    <a:pt x="13632" y="14538"/>
                    <a:pt x="13557" y="14538"/>
                  </a:cubicBezTo>
                  <a:cubicBezTo>
                    <a:pt x="13519" y="14501"/>
                    <a:pt x="13481" y="14501"/>
                    <a:pt x="13443" y="14501"/>
                  </a:cubicBezTo>
                  <a:cubicBezTo>
                    <a:pt x="13330" y="14501"/>
                    <a:pt x="13255" y="14463"/>
                    <a:pt x="13141" y="14463"/>
                  </a:cubicBezTo>
                  <a:cubicBezTo>
                    <a:pt x="13103" y="14463"/>
                    <a:pt x="13066" y="14425"/>
                    <a:pt x="13066" y="14425"/>
                  </a:cubicBezTo>
                  <a:cubicBezTo>
                    <a:pt x="12952" y="14425"/>
                    <a:pt x="12877" y="14425"/>
                    <a:pt x="12801" y="14387"/>
                  </a:cubicBezTo>
                  <a:cubicBezTo>
                    <a:pt x="12764" y="14387"/>
                    <a:pt x="12726" y="14387"/>
                    <a:pt x="12688" y="14387"/>
                  </a:cubicBezTo>
                  <a:cubicBezTo>
                    <a:pt x="12613" y="14387"/>
                    <a:pt x="12537" y="14350"/>
                    <a:pt x="12424" y="14350"/>
                  </a:cubicBezTo>
                  <a:cubicBezTo>
                    <a:pt x="12424" y="14350"/>
                    <a:pt x="12386" y="14350"/>
                    <a:pt x="12348" y="14350"/>
                  </a:cubicBezTo>
                  <a:cubicBezTo>
                    <a:pt x="12235" y="14350"/>
                    <a:pt x="12122" y="14312"/>
                    <a:pt x="12046" y="14312"/>
                  </a:cubicBezTo>
                  <a:cubicBezTo>
                    <a:pt x="12008" y="14312"/>
                    <a:pt x="12008" y="14312"/>
                    <a:pt x="12008" y="14312"/>
                  </a:cubicBezTo>
                  <a:cubicBezTo>
                    <a:pt x="11895" y="14312"/>
                    <a:pt x="11782" y="14312"/>
                    <a:pt x="11669" y="14312"/>
                  </a:cubicBezTo>
                  <a:cubicBezTo>
                    <a:pt x="11631" y="14312"/>
                    <a:pt x="11631" y="14274"/>
                    <a:pt x="11631" y="14274"/>
                  </a:cubicBezTo>
                  <a:lnTo>
                    <a:pt x="11631" y="11669"/>
                  </a:lnTo>
                  <a:close/>
                  <a:moveTo>
                    <a:pt x="13745" y="16540"/>
                  </a:moveTo>
                  <a:cubicBezTo>
                    <a:pt x="13708" y="16578"/>
                    <a:pt x="13708" y="16578"/>
                    <a:pt x="13708" y="16578"/>
                  </a:cubicBezTo>
                  <a:cubicBezTo>
                    <a:pt x="13670" y="16653"/>
                    <a:pt x="13594" y="16766"/>
                    <a:pt x="13557" y="16842"/>
                  </a:cubicBezTo>
                  <a:cubicBezTo>
                    <a:pt x="13557" y="16842"/>
                    <a:pt x="13557" y="16880"/>
                    <a:pt x="13519" y="16917"/>
                  </a:cubicBezTo>
                  <a:cubicBezTo>
                    <a:pt x="13481" y="16955"/>
                    <a:pt x="13443" y="16993"/>
                    <a:pt x="13406" y="17069"/>
                  </a:cubicBezTo>
                  <a:cubicBezTo>
                    <a:pt x="13406" y="17106"/>
                    <a:pt x="13368" y="17106"/>
                    <a:pt x="13368" y="17144"/>
                  </a:cubicBezTo>
                  <a:cubicBezTo>
                    <a:pt x="13330" y="17182"/>
                    <a:pt x="13292" y="17220"/>
                    <a:pt x="13255" y="17295"/>
                  </a:cubicBezTo>
                  <a:cubicBezTo>
                    <a:pt x="13255" y="17295"/>
                    <a:pt x="13217" y="17333"/>
                    <a:pt x="13217" y="17371"/>
                  </a:cubicBezTo>
                  <a:cubicBezTo>
                    <a:pt x="13179" y="17408"/>
                    <a:pt x="13141" y="17446"/>
                    <a:pt x="13141" y="17484"/>
                  </a:cubicBezTo>
                  <a:cubicBezTo>
                    <a:pt x="13103" y="17522"/>
                    <a:pt x="13066" y="17559"/>
                    <a:pt x="13066" y="17559"/>
                  </a:cubicBezTo>
                  <a:cubicBezTo>
                    <a:pt x="13028" y="17635"/>
                    <a:pt x="12990" y="17673"/>
                    <a:pt x="12990" y="17710"/>
                  </a:cubicBezTo>
                  <a:cubicBezTo>
                    <a:pt x="12952" y="17710"/>
                    <a:pt x="12915" y="17748"/>
                    <a:pt x="12915" y="17786"/>
                  </a:cubicBezTo>
                  <a:cubicBezTo>
                    <a:pt x="12877" y="17824"/>
                    <a:pt x="12839" y="17862"/>
                    <a:pt x="12801" y="17899"/>
                  </a:cubicBezTo>
                  <a:cubicBezTo>
                    <a:pt x="12801" y="17899"/>
                    <a:pt x="12764" y="17937"/>
                    <a:pt x="12764" y="17975"/>
                  </a:cubicBezTo>
                  <a:cubicBezTo>
                    <a:pt x="12726" y="18013"/>
                    <a:pt x="12688" y="18050"/>
                    <a:pt x="12650" y="18088"/>
                  </a:cubicBezTo>
                  <a:cubicBezTo>
                    <a:pt x="12650" y="18088"/>
                    <a:pt x="12613" y="18126"/>
                    <a:pt x="12613" y="18126"/>
                  </a:cubicBezTo>
                  <a:cubicBezTo>
                    <a:pt x="12575" y="18164"/>
                    <a:pt x="12537" y="18201"/>
                    <a:pt x="12499" y="18239"/>
                  </a:cubicBezTo>
                  <a:cubicBezTo>
                    <a:pt x="12499" y="18277"/>
                    <a:pt x="12462" y="18277"/>
                    <a:pt x="12462" y="18315"/>
                  </a:cubicBezTo>
                  <a:cubicBezTo>
                    <a:pt x="12424" y="18352"/>
                    <a:pt x="12386" y="18390"/>
                    <a:pt x="12348" y="18428"/>
                  </a:cubicBezTo>
                  <a:cubicBezTo>
                    <a:pt x="12310" y="18428"/>
                    <a:pt x="12310" y="18466"/>
                    <a:pt x="12310" y="18466"/>
                  </a:cubicBezTo>
                  <a:cubicBezTo>
                    <a:pt x="12235" y="18541"/>
                    <a:pt x="12197" y="18579"/>
                    <a:pt x="12159" y="18617"/>
                  </a:cubicBezTo>
                  <a:cubicBezTo>
                    <a:pt x="12122" y="18655"/>
                    <a:pt x="12122" y="18655"/>
                    <a:pt x="12122" y="18655"/>
                  </a:cubicBezTo>
                  <a:cubicBezTo>
                    <a:pt x="12084" y="18692"/>
                    <a:pt x="12046" y="18730"/>
                    <a:pt x="12008" y="18768"/>
                  </a:cubicBezTo>
                  <a:cubicBezTo>
                    <a:pt x="11971" y="18768"/>
                    <a:pt x="11971" y="18806"/>
                    <a:pt x="11933" y="18806"/>
                  </a:cubicBezTo>
                  <a:cubicBezTo>
                    <a:pt x="11933" y="18843"/>
                    <a:pt x="11895" y="18881"/>
                    <a:pt x="11857" y="18919"/>
                  </a:cubicBezTo>
                  <a:cubicBezTo>
                    <a:pt x="11857" y="18919"/>
                    <a:pt x="11820" y="18919"/>
                    <a:pt x="11820" y="18957"/>
                  </a:cubicBezTo>
                  <a:cubicBezTo>
                    <a:pt x="11782" y="18994"/>
                    <a:pt x="11744" y="18994"/>
                    <a:pt x="11706" y="19032"/>
                  </a:cubicBezTo>
                  <a:cubicBezTo>
                    <a:pt x="11706" y="19032"/>
                    <a:pt x="11669" y="19070"/>
                    <a:pt x="11669" y="19070"/>
                  </a:cubicBezTo>
                  <a:cubicBezTo>
                    <a:pt x="11631" y="19108"/>
                    <a:pt x="11631" y="19108"/>
                    <a:pt x="11631" y="19108"/>
                  </a:cubicBezTo>
                  <a:cubicBezTo>
                    <a:pt x="11631" y="16011"/>
                    <a:pt x="11631" y="16011"/>
                    <a:pt x="11631" y="16011"/>
                  </a:cubicBezTo>
                  <a:cubicBezTo>
                    <a:pt x="11631" y="16049"/>
                    <a:pt x="11669" y="16049"/>
                    <a:pt x="11706" y="16049"/>
                  </a:cubicBezTo>
                  <a:cubicBezTo>
                    <a:pt x="11782" y="16049"/>
                    <a:pt x="11820" y="16049"/>
                    <a:pt x="11857" y="16049"/>
                  </a:cubicBezTo>
                  <a:cubicBezTo>
                    <a:pt x="11933" y="16049"/>
                    <a:pt x="11933" y="16049"/>
                    <a:pt x="11971" y="16049"/>
                  </a:cubicBezTo>
                  <a:cubicBezTo>
                    <a:pt x="12046" y="16049"/>
                    <a:pt x="12084" y="16049"/>
                    <a:pt x="12159" y="16087"/>
                  </a:cubicBezTo>
                  <a:cubicBezTo>
                    <a:pt x="12197" y="16087"/>
                    <a:pt x="12235" y="16087"/>
                    <a:pt x="12273" y="16087"/>
                  </a:cubicBezTo>
                  <a:cubicBezTo>
                    <a:pt x="12310" y="16087"/>
                    <a:pt x="12386" y="16087"/>
                    <a:pt x="12424" y="16087"/>
                  </a:cubicBezTo>
                  <a:cubicBezTo>
                    <a:pt x="12462" y="16124"/>
                    <a:pt x="12499" y="16124"/>
                    <a:pt x="12537" y="16124"/>
                  </a:cubicBezTo>
                  <a:cubicBezTo>
                    <a:pt x="12575" y="16124"/>
                    <a:pt x="12650" y="16124"/>
                    <a:pt x="12688" y="16124"/>
                  </a:cubicBezTo>
                  <a:cubicBezTo>
                    <a:pt x="12726" y="16124"/>
                    <a:pt x="12764" y="16162"/>
                    <a:pt x="12801" y="16162"/>
                  </a:cubicBezTo>
                  <a:cubicBezTo>
                    <a:pt x="12839" y="16162"/>
                    <a:pt x="12915" y="16162"/>
                    <a:pt x="12952" y="16162"/>
                  </a:cubicBezTo>
                  <a:cubicBezTo>
                    <a:pt x="12990" y="16200"/>
                    <a:pt x="13028" y="16200"/>
                    <a:pt x="13066" y="16200"/>
                  </a:cubicBezTo>
                  <a:cubicBezTo>
                    <a:pt x="13103" y="16200"/>
                    <a:pt x="13179" y="16200"/>
                    <a:pt x="13217" y="16238"/>
                  </a:cubicBezTo>
                  <a:cubicBezTo>
                    <a:pt x="13255" y="16238"/>
                    <a:pt x="13292" y="16238"/>
                    <a:pt x="13330" y="16238"/>
                  </a:cubicBezTo>
                  <a:cubicBezTo>
                    <a:pt x="13406" y="16276"/>
                    <a:pt x="13443" y="16276"/>
                    <a:pt x="13519" y="16276"/>
                  </a:cubicBezTo>
                  <a:cubicBezTo>
                    <a:pt x="13519" y="16276"/>
                    <a:pt x="13557" y="16276"/>
                    <a:pt x="13594" y="16313"/>
                  </a:cubicBezTo>
                  <a:cubicBezTo>
                    <a:pt x="13670" y="16313"/>
                    <a:pt x="13745" y="16351"/>
                    <a:pt x="13821" y="16351"/>
                  </a:cubicBezTo>
                  <a:cubicBezTo>
                    <a:pt x="13821" y="16427"/>
                    <a:pt x="13783" y="16502"/>
                    <a:pt x="13745" y="16540"/>
                  </a:cubicBezTo>
                  <a:close/>
                  <a:moveTo>
                    <a:pt x="13859" y="19334"/>
                  </a:moveTo>
                  <a:cubicBezTo>
                    <a:pt x="13859" y="19334"/>
                    <a:pt x="13859" y="19334"/>
                    <a:pt x="13897" y="19334"/>
                  </a:cubicBezTo>
                  <a:cubicBezTo>
                    <a:pt x="13897" y="19297"/>
                    <a:pt x="13934" y="19297"/>
                    <a:pt x="13934" y="19259"/>
                  </a:cubicBezTo>
                  <a:cubicBezTo>
                    <a:pt x="13934" y="19221"/>
                    <a:pt x="13972" y="19221"/>
                    <a:pt x="13972" y="19221"/>
                  </a:cubicBezTo>
                  <a:cubicBezTo>
                    <a:pt x="14010" y="19183"/>
                    <a:pt x="14010" y="19145"/>
                    <a:pt x="14048" y="19145"/>
                  </a:cubicBezTo>
                  <a:cubicBezTo>
                    <a:pt x="14048" y="19108"/>
                    <a:pt x="14085" y="19108"/>
                    <a:pt x="14085" y="19070"/>
                  </a:cubicBezTo>
                  <a:cubicBezTo>
                    <a:pt x="14123" y="19070"/>
                    <a:pt x="14123" y="19032"/>
                    <a:pt x="14161" y="18994"/>
                  </a:cubicBezTo>
                  <a:cubicBezTo>
                    <a:pt x="14161" y="18994"/>
                    <a:pt x="14161" y="18957"/>
                    <a:pt x="14199" y="18957"/>
                  </a:cubicBezTo>
                  <a:cubicBezTo>
                    <a:pt x="14236" y="18919"/>
                    <a:pt x="14236" y="18881"/>
                    <a:pt x="14274" y="18843"/>
                  </a:cubicBezTo>
                  <a:cubicBezTo>
                    <a:pt x="14312" y="18806"/>
                    <a:pt x="14312" y="18806"/>
                    <a:pt x="14312" y="18768"/>
                  </a:cubicBezTo>
                  <a:cubicBezTo>
                    <a:pt x="14350" y="18768"/>
                    <a:pt x="14350" y="18730"/>
                    <a:pt x="14387" y="18692"/>
                  </a:cubicBezTo>
                  <a:cubicBezTo>
                    <a:pt x="14387" y="18692"/>
                    <a:pt x="14425" y="18655"/>
                    <a:pt x="14425" y="18655"/>
                  </a:cubicBezTo>
                  <a:cubicBezTo>
                    <a:pt x="14463" y="18617"/>
                    <a:pt x="14463" y="18579"/>
                    <a:pt x="14501" y="18579"/>
                  </a:cubicBezTo>
                  <a:cubicBezTo>
                    <a:pt x="14501" y="18541"/>
                    <a:pt x="14501" y="18541"/>
                    <a:pt x="14538" y="18503"/>
                  </a:cubicBezTo>
                  <a:cubicBezTo>
                    <a:pt x="14538" y="18466"/>
                    <a:pt x="14576" y="18466"/>
                    <a:pt x="14576" y="18428"/>
                  </a:cubicBezTo>
                  <a:cubicBezTo>
                    <a:pt x="14614" y="18428"/>
                    <a:pt x="14614" y="18390"/>
                    <a:pt x="14652" y="18352"/>
                  </a:cubicBezTo>
                  <a:cubicBezTo>
                    <a:pt x="14652" y="18352"/>
                    <a:pt x="14652" y="18315"/>
                    <a:pt x="14690" y="18277"/>
                  </a:cubicBezTo>
                  <a:cubicBezTo>
                    <a:pt x="14690" y="18277"/>
                    <a:pt x="14727" y="18239"/>
                    <a:pt x="14727" y="18239"/>
                  </a:cubicBezTo>
                  <a:cubicBezTo>
                    <a:pt x="14765" y="18201"/>
                    <a:pt x="14765" y="18164"/>
                    <a:pt x="14765" y="18164"/>
                  </a:cubicBezTo>
                  <a:cubicBezTo>
                    <a:pt x="14803" y="18126"/>
                    <a:pt x="14803" y="18088"/>
                    <a:pt x="14841" y="18088"/>
                  </a:cubicBezTo>
                  <a:cubicBezTo>
                    <a:pt x="14841" y="18050"/>
                    <a:pt x="14878" y="18013"/>
                    <a:pt x="14878" y="18013"/>
                  </a:cubicBezTo>
                  <a:cubicBezTo>
                    <a:pt x="14916" y="17975"/>
                    <a:pt x="14916" y="17937"/>
                    <a:pt x="14916" y="17937"/>
                  </a:cubicBezTo>
                  <a:cubicBezTo>
                    <a:pt x="14954" y="17899"/>
                    <a:pt x="14954" y="17862"/>
                    <a:pt x="14992" y="17824"/>
                  </a:cubicBezTo>
                  <a:cubicBezTo>
                    <a:pt x="14992" y="17824"/>
                    <a:pt x="14992" y="17786"/>
                    <a:pt x="15029" y="17786"/>
                  </a:cubicBezTo>
                  <a:cubicBezTo>
                    <a:pt x="15067" y="17710"/>
                    <a:pt x="15067" y="17673"/>
                    <a:pt x="15105" y="17635"/>
                  </a:cubicBezTo>
                  <a:cubicBezTo>
                    <a:pt x="15143" y="17597"/>
                    <a:pt x="15143" y="17597"/>
                    <a:pt x="15143" y="17559"/>
                  </a:cubicBezTo>
                  <a:cubicBezTo>
                    <a:pt x="15180" y="17522"/>
                    <a:pt x="15180" y="17484"/>
                    <a:pt x="15218" y="17446"/>
                  </a:cubicBezTo>
                  <a:cubicBezTo>
                    <a:pt x="15218" y="17446"/>
                    <a:pt x="15256" y="17408"/>
                    <a:pt x="15256" y="17408"/>
                  </a:cubicBezTo>
                  <a:cubicBezTo>
                    <a:pt x="15256" y="17371"/>
                    <a:pt x="15294" y="17333"/>
                    <a:pt x="15294" y="17295"/>
                  </a:cubicBezTo>
                  <a:cubicBezTo>
                    <a:pt x="15331" y="17257"/>
                    <a:pt x="15331" y="17257"/>
                    <a:pt x="15331" y="17220"/>
                  </a:cubicBezTo>
                  <a:cubicBezTo>
                    <a:pt x="15369" y="17182"/>
                    <a:pt x="15369" y="17144"/>
                    <a:pt x="15407" y="17144"/>
                  </a:cubicBezTo>
                  <a:cubicBezTo>
                    <a:pt x="15407" y="17106"/>
                    <a:pt x="15407" y="17069"/>
                    <a:pt x="15445" y="17069"/>
                  </a:cubicBezTo>
                  <a:cubicBezTo>
                    <a:pt x="15445" y="17031"/>
                    <a:pt x="15483" y="16993"/>
                    <a:pt x="15483" y="16955"/>
                  </a:cubicBezTo>
                  <a:cubicBezTo>
                    <a:pt x="15483" y="16955"/>
                    <a:pt x="15483" y="16917"/>
                    <a:pt x="15520" y="16917"/>
                  </a:cubicBezTo>
                  <a:cubicBezTo>
                    <a:pt x="15520" y="16917"/>
                    <a:pt x="15520" y="16917"/>
                    <a:pt x="15520" y="16917"/>
                  </a:cubicBezTo>
                  <a:cubicBezTo>
                    <a:pt x="15558" y="16955"/>
                    <a:pt x="15596" y="16955"/>
                    <a:pt x="15671" y="16993"/>
                  </a:cubicBezTo>
                  <a:cubicBezTo>
                    <a:pt x="15747" y="17031"/>
                    <a:pt x="15822" y="17031"/>
                    <a:pt x="15898" y="17069"/>
                  </a:cubicBezTo>
                  <a:cubicBezTo>
                    <a:pt x="15936" y="17106"/>
                    <a:pt x="15973" y="17144"/>
                    <a:pt x="16049" y="17144"/>
                  </a:cubicBezTo>
                  <a:cubicBezTo>
                    <a:pt x="16087" y="17182"/>
                    <a:pt x="16162" y="17220"/>
                    <a:pt x="16238" y="17257"/>
                  </a:cubicBezTo>
                  <a:cubicBezTo>
                    <a:pt x="16276" y="17295"/>
                    <a:pt x="16351" y="17295"/>
                    <a:pt x="16389" y="17333"/>
                  </a:cubicBezTo>
                  <a:cubicBezTo>
                    <a:pt x="16464" y="17371"/>
                    <a:pt x="16502" y="17408"/>
                    <a:pt x="16578" y="17446"/>
                  </a:cubicBezTo>
                  <a:cubicBezTo>
                    <a:pt x="16615" y="17484"/>
                    <a:pt x="16691" y="17522"/>
                    <a:pt x="16729" y="17522"/>
                  </a:cubicBezTo>
                  <a:cubicBezTo>
                    <a:pt x="16766" y="17559"/>
                    <a:pt x="16804" y="17559"/>
                    <a:pt x="16842" y="17597"/>
                  </a:cubicBezTo>
                  <a:cubicBezTo>
                    <a:pt x="15936" y="18352"/>
                    <a:pt x="14954" y="18957"/>
                    <a:pt x="13859" y="19334"/>
                  </a:cubicBezTo>
                  <a:close/>
                  <a:moveTo>
                    <a:pt x="18013" y="16313"/>
                  </a:moveTo>
                  <a:cubicBezTo>
                    <a:pt x="18013" y="16276"/>
                    <a:pt x="18013" y="16276"/>
                    <a:pt x="17975" y="16276"/>
                  </a:cubicBezTo>
                  <a:cubicBezTo>
                    <a:pt x="17937" y="16238"/>
                    <a:pt x="17899" y="16238"/>
                    <a:pt x="17862" y="16200"/>
                  </a:cubicBezTo>
                  <a:cubicBezTo>
                    <a:pt x="17824" y="16162"/>
                    <a:pt x="17786" y="16162"/>
                    <a:pt x="17786" y="16124"/>
                  </a:cubicBezTo>
                  <a:cubicBezTo>
                    <a:pt x="17710" y="16124"/>
                    <a:pt x="17673" y="16087"/>
                    <a:pt x="17635" y="16049"/>
                  </a:cubicBezTo>
                  <a:cubicBezTo>
                    <a:pt x="17597" y="16049"/>
                    <a:pt x="17597" y="16011"/>
                    <a:pt x="17559" y="16011"/>
                  </a:cubicBezTo>
                  <a:cubicBezTo>
                    <a:pt x="17522" y="15973"/>
                    <a:pt x="17484" y="15973"/>
                    <a:pt x="17408" y="15936"/>
                  </a:cubicBezTo>
                  <a:cubicBezTo>
                    <a:pt x="17408" y="15898"/>
                    <a:pt x="17371" y="15898"/>
                    <a:pt x="17333" y="15898"/>
                  </a:cubicBezTo>
                  <a:cubicBezTo>
                    <a:pt x="17295" y="15860"/>
                    <a:pt x="17220" y="15822"/>
                    <a:pt x="17182" y="15785"/>
                  </a:cubicBezTo>
                  <a:cubicBezTo>
                    <a:pt x="17182" y="15785"/>
                    <a:pt x="17144" y="15785"/>
                    <a:pt x="17106" y="15747"/>
                  </a:cubicBezTo>
                  <a:cubicBezTo>
                    <a:pt x="17031" y="15709"/>
                    <a:pt x="16955" y="15671"/>
                    <a:pt x="16880" y="15634"/>
                  </a:cubicBezTo>
                  <a:cubicBezTo>
                    <a:pt x="16880" y="15634"/>
                    <a:pt x="16880" y="15634"/>
                    <a:pt x="16880" y="15634"/>
                  </a:cubicBezTo>
                  <a:cubicBezTo>
                    <a:pt x="16804" y="15596"/>
                    <a:pt x="16729" y="15558"/>
                    <a:pt x="16653" y="15520"/>
                  </a:cubicBezTo>
                  <a:cubicBezTo>
                    <a:pt x="16653" y="15520"/>
                    <a:pt x="16615" y="15520"/>
                    <a:pt x="16578" y="15483"/>
                  </a:cubicBezTo>
                  <a:cubicBezTo>
                    <a:pt x="16540" y="15483"/>
                    <a:pt x="16502" y="15445"/>
                    <a:pt x="16427" y="15445"/>
                  </a:cubicBezTo>
                  <a:cubicBezTo>
                    <a:pt x="16389" y="15407"/>
                    <a:pt x="16389" y="15407"/>
                    <a:pt x="16351" y="15407"/>
                  </a:cubicBezTo>
                  <a:cubicBezTo>
                    <a:pt x="16313" y="15369"/>
                    <a:pt x="16238" y="15331"/>
                    <a:pt x="16200" y="15331"/>
                  </a:cubicBezTo>
                  <a:cubicBezTo>
                    <a:pt x="16200" y="15331"/>
                    <a:pt x="16200" y="15331"/>
                    <a:pt x="16162" y="15294"/>
                  </a:cubicBezTo>
                  <a:cubicBezTo>
                    <a:pt x="16162" y="15294"/>
                    <a:pt x="16200" y="15294"/>
                    <a:pt x="16200" y="15294"/>
                  </a:cubicBezTo>
                  <a:cubicBezTo>
                    <a:pt x="16238" y="15143"/>
                    <a:pt x="16276" y="15029"/>
                    <a:pt x="16313" y="14878"/>
                  </a:cubicBezTo>
                  <a:cubicBezTo>
                    <a:pt x="16313" y="14878"/>
                    <a:pt x="16313" y="14841"/>
                    <a:pt x="16313" y="14841"/>
                  </a:cubicBezTo>
                  <a:cubicBezTo>
                    <a:pt x="16351" y="14727"/>
                    <a:pt x="16389" y="14614"/>
                    <a:pt x="16427" y="14501"/>
                  </a:cubicBezTo>
                  <a:cubicBezTo>
                    <a:pt x="16427" y="14463"/>
                    <a:pt x="16427" y="14425"/>
                    <a:pt x="16464" y="14387"/>
                  </a:cubicBezTo>
                  <a:cubicBezTo>
                    <a:pt x="16464" y="14274"/>
                    <a:pt x="16502" y="14161"/>
                    <a:pt x="16540" y="14085"/>
                  </a:cubicBezTo>
                  <a:cubicBezTo>
                    <a:pt x="16540" y="14048"/>
                    <a:pt x="16540" y="14010"/>
                    <a:pt x="16540" y="13972"/>
                  </a:cubicBezTo>
                  <a:cubicBezTo>
                    <a:pt x="16578" y="13821"/>
                    <a:pt x="16615" y="13708"/>
                    <a:pt x="16615" y="13557"/>
                  </a:cubicBezTo>
                  <a:cubicBezTo>
                    <a:pt x="16615" y="13557"/>
                    <a:pt x="16653" y="13519"/>
                    <a:pt x="16653" y="13481"/>
                  </a:cubicBezTo>
                  <a:cubicBezTo>
                    <a:pt x="16653" y="13368"/>
                    <a:pt x="16691" y="13255"/>
                    <a:pt x="16691" y="13141"/>
                  </a:cubicBezTo>
                  <a:cubicBezTo>
                    <a:pt x="16691" y="13103"/>
                    <a:pt x="16729" y="13066"/>
                    <a:pt x="16729" y="13028"/>
                  </a:cubicBezTo>
                  <a:cubicBezTo>
                    <a:pt x="16729" y="12915"/>
                    <a:pt x="16766" y="12801"/>
                    <a:pt x="16766" y="12688"/>
                  </a:cubicBezTo>
                  <a:cubicBezTo>
                    <a:pt x="16766" y="12650"/>
                    <a:pt x="16766" y="12650"/>
                    <a:pt x="16766" y="12613"/>
                  </a:cubicBezTo>
                  <a:cubicBezTo>
                    <a:pt x="16804" y="12462"/>
                    <a:pt x="16804" y="12310"/>
                    <a:pt x="16804" y="12197"/>
                  </a:cubicBezTo>
                  <a:cubicBezTo>
                    <a:pt x="16842" y="12159"/>
                    <a:pt x="16842" y="12122"/>
                    <a:pt x="16842" y="12084"/>
                  </a:cubicBezTo>
                  <a:cubicBezTo>
                    <a:pt x="16842" y="11971"/>
                    <a:pt x="16842" y="11857"/>
                    <a:pt x="16842" y="11744"/>
                  </a:cubicBezTo>
                  <a:cubicBezTo>
                    <a:pt x="16842" y="11706"/>
                    <a:pt x="16842" y="11706"/>
                    <a:pt x="16842" y="11669"/>
                  </a:cubicBezTo>
                  <a:cubicBezTo>
                    <a:pt x="19825" y="11669"/>
                    <a:pt x="19825" y="11669"/>
                    <a:pt x="19825" y="11669"/>
                  </a:cubicBezTo>
                  <a:cubicBezTo>
                    <a:pt x="19674" y="13368"/>
                    <a:pt x="19070" y="14954"/>
                    <a:pt x="18013" y="1631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  <p:sp>
          <p:nvSpPr>
            <p:cNvPr id="645" name="Freeform 55"/>
            <p:cNvSpPr/>
            <p:nvPr/>
          </p:nvSpPr>
          <p:spPr>
            <a:xfrm>
              <a:off x="-1" y="553474"/>
              <a:ext cx="471191" cy="36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63" y="0"/>
                  </a:moveTo>
                  <a:cubicBezTo>
                    <a:pt x="13081" y="0"/>
                    <a:pt x="13081" y="0"/>
                    <a:pt x="13081" y="0"/>
                  </a:cubicBezTo>
                  <a:cubicBezTo>
                    <a:pt x="8519" y="0"/>
                    <a:pt x="8519" y="0"/>
                    <a:pt x="8519" y="0"/>
                  </a:cubicBezTo>
                  <a:cubicBezTo>
                    <a:pt x="4037" y="0"/>
                    <a:pt x="4037" y="0"/>
                    <a:pt x="4037" y="0"/>
                  </a:cubicBezTo>
                  <a:cubicBezTo>
                    <a:pt x="1817" y="0"/>
                    <a:pt x="0" y="2365"/>
                    <a:pt x="0" y="5255"/>
                  </a:cubicBezTo>
                  <a:cubicBezTo>
                    <a:pt x="0" y="20391"/>
                    <a:pt x="0" y="20391"/>
                    <a:pt x="0" y="20391"/>
                  </a:cubicBezTo>
                  <a:cubicBezTo>
                    <a:pt x="0" y="21074"/>
                    <a:pt x="404" y="21600"/>
                    <a:pt x="929" y="21600"/>
                  </a:cubicBezTo>
                  <a:cubicBezTo>
                    <a:pt x="1413" y="21600"/>
                    <a:pt x="1857" y="21074"/>
                    <a:pt x="1857" y="20391"/>
                  </a:cubicBezTo>
                  <a:cubicBezTo>
                    <a:pt x="1857" y="5255"/>
                    <a:pt x="1857" y="5255"/>
                    <a:pt x="1857" y="5255"/>
                  </a:cubicBezTo>
                  <a:cubicBezTo>
                    <a:pt x="1857" y="3679"/>
                    <a:pt x="2826" y="2418"/>
                    <a:pt x="4037" y="2418"/>
                  </a:cubicBezTo>
                  <a:cubicBezTo>
                    <a:pt x="7590" y="2418"/>
                    <a:pt x="7590" y="2418"/>
                    <a:pt x="7590" y="2418"/>
                  </a:cubicBezTo>
                  <a:cubicBezTo>
                    <a:pt x="7590" y="2680"/>
                    <a:pt x="7590" y="2680"/>
                    <a:pt x="7590" y="2680"/>
                  </a:cubicBezTo>
                  <a:cubicBezTo>
                    <a:pt x="7590" y="4467"/>
                    <a:pt x="8721" y="5939"/>
                    <a:pt x="10093" y="5939"/>
                  </a:cubicBezTo>
                  <a:cubicBezTo>
                    <a:pt x="11507" y="5939"/>
                    <a:pt x="11507" y="5939"/>
                    <a:pt x="11507" y="5939"/>
                  </a:cubicBezTo>
                  <a:cubicBezTo>
                    <a:pt x="12879" y="5939"/>
                    <a:pt x="14010" y="4467"/>
                    <a:pt x="14010" y="2680"/>
                  </a:cubicBezTo>
                  <a:cubicBezTo>
                    <a:pt x="14010" y="2418"/>
                    <a:pt x="14010" y="2418"/>
                    <a:pt x="14010" y="2418"/>
                  </a:cubicBezTo>
                  <a:cubicBezTo>
                    <a:pt x="17563" y="2418"/>
                    <a:pt x="17563" y="2418"/>
                    <a:pt x="17563" y="2418"/>
                  </a:cubicBezTo>
                  <a:cubicBezTo>
                    <a:pt x="18774" y="2418"/>
                    <a:pt x="19743" y="3679"/>
                    <a:pt x="19743" y="5255"/>
                  </a:cubicBezTo>
                  <a:cubicBezTo>
                    <a:pt x="19743" y="20391"/>
                    <a:pt x="19743" y="20391"/>
                    <a:pt x="19743" y="20391"/>
                  </a:cubicBezTo>
                  <a:cubicBezTo>
                    <a:pt x="19743" y="21074"/>
                    <a:pt x="20187" y="21600"/>
                    <a:pt x="20671" y="21600"/>
                  </a:cubicBezTo>
                  <a:cubicBezTo>
                    <a:pt x="21196" y="21600"/>
                    <a:pt x="21600" y="21074"/>
                    <a:pt x="21600" y="20391"/>
                  </a:cubicBezTo>
                  <a:cubicBezTo>
                    <a:pt x="21600" y="5255"/>
                    <a:pt x="21600" y="5255"/>
                    <a:pt x="21600" y="5255"/>
                  </a:cubicBezTo>
                  <a:cubicBezTo>
                    <a:pt x="21600" y="2365"/>
                    <a:pt x="19783" y="0"/>
                    <a:pt x="17563" y="0"/>
                  </a:cubicBezTo>
                  <a:close/>
                  <a:moveTo>
                    <a:pt x="12153" y="2680"/>
                  </a:moveTo>
                  <a:cubicBezTo>
                    <a:pt x="12153" y="3153"/>
                    <a:pt x="11870" y="3521"/>
                    <a:pt x="11507" y="3521"/>
                  </a:cubicBezTo>
                  <a:cubicBezTo>
                    <a:pt x="10093" y="3521"/>
                    <a:pt x="10093" y="3521"/>
                    <a:pt x="10093" y="3521"/>
                  </a:cubicBezTo>
                  <a:cubicBezTo>
                    <a:pt x="9730" y="3521"/>
                    <a:pt x="9447" y="3153"/>
                    <a:pt x="9447" y="2680"/>
                  </a:cubicBezTo>
                  <a:cubicBezTo>
                    <a:pt x="9447" y="2418"/>
                    <a:pt x="9447" y="2418"/>
                    <a:pt x="9447" y="2418"/>
                  </a:cubicBezTo>
                  <a:cubicBezTo>
                    <a:pt x="12153" y="2418"/>
                    <a:pt x="12153" y="2418"/>
                    <a:pt x="12153" y="2418"/>
                  </a:cubicBezTo>
                  <a:lnTo>
                    <a:pt x="12153" y="26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>
                  <a:latin typeface="Roboto"/>
                  <a:ea typeface="Roboto"/>
                  <a:cs typeface="Roboto"/>
                  <a:sym typeface="Roboto"/>
                </a:defRPr>
              </a:pPr>
              <a:endParaRPr/>
            </a:p>
          </p:txBody>
        </p:sp>
      </p:grpSp>
      <p:sp>
        <p:nvSpPr>
          <p:cNvPr id="647" name="Expertise embedded in the Care Management Pods"/>
          <p:cNvSpPr txBox="1"/>
          <p:nvPr/>
        </p:nvSpPr>
        <p:spPr>
          <a:xfrm>
            <a:off x="1343938" y="401968"/>
            <a:ext cx="8759385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Expertise embedded in the Care Management Pods</a:t>
            </a:r>
          </a:p>
        </p:txBody>
      </p:sp>
      <p:sp>
        <p:nvSpPr>
          <p:cNvPr id="648" name="*Prepaid Inpatient Health Plans… aka regional Mental Health Authorities"/>
          <p:cNvSpPr txBox="1"/>
          <p:nvPr/>
        </p:nvSpPr>
        <p:spPr>
          <a:xfrm>
            <a:off x="1376605" y="6129747"/>
            <a:ext cx="4170618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*Prepaid Inpatient Health Plans… aka regional Mental Health Authorities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9984765" y="6829431"/>
            <a:ext cx="188894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51" name="Care Management Program Org-Chart"/>
          <p:cNvSpPr txBox="1"/>
          <p:nvPr/>
        </p:nvSpPr>
        <p:spPr>
          <a:xfrm>
            <a:off x="2756014" y="684530"/>
            <a:ext cx="68433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Care Management Program Org-Chart</a:t>
            </a:r>
          </a:p>
        </p:txBody>
      </p:sp>
      <p:sp>
        <p:nvSpPr>
          <p:cNvPr id="652" name="Lead Care Manager"/>
          <p:cNvSpPr txBox="1"/>
          <p:nvPr/>
        </p:nvSpPr>
        <p:spPr>
          <a:xfrm>
            <a:off x="4196800" y="2345988"/>
            <a:ext cx="2137428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Lead Care Manager</a:t>
            </a:r>
          </a:p>
        </p:txBody>
      </p:sp>
      <p:sp>
        <p:nvSpPr>
          <p:cNvPr id="653" name="Care Managers"/>
          <p:cNvSpPr txBox="1"/>
          <p:nvPr/>
        </p:nvSpPr>
        <p:spPr>
          <a:xfrm>
            <a:off x="4238416" y="3527087"/>
            <a:ext cx="167967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Care Managers</a:t>
            </a:r>
          </a:p>
        </p:txBody>
      </p:sp>
      <p:sp>
        <p:nvSpPr>
          <p:cNvPr id="654" name="RN/MSW, LTSS, BH"/>
          <p:cNvSpPr txBox="1"/>
          <p:nvPr/>
        </p:nvSpPr>
        <p:spPr>
          <a:xfrm>
            <a:off x="5829908" y="3527087"/>
            <a:ext cx="356807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(experience: RN/MSW, LTSS, BH)</a:t>
            </a:r>
          </a:p>
        </p:txBody>
      </p:sp>
      <p:sp>
        <p:nvSpPr>
          <p:cNvPr id="655" name="Care Coordinators"/>
          <p:cNvSpPr txBox="1"/>
          <p:nvPr/>
        </p:nvSpPr>
        <p:spPr>
          <a:xfrm>
            <a:off x="3937470" y="5495473"/>
            <a:ext cx="197189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Care Coordinators</a:t>
            </a:r>
          </a:p>
        </p:txBody>
      </p:sp>
      <p:sp>
        <p:nvSpPr>
          <p:cNvPr id="656" name="Eventual Lead CC"/>
          <p:cNvSpPr txBox="1"/>
          <p:nvPr/>
        </p:nvSpPr>
        <p:spPr>
          <a:xfrm>
            <a:off x="2347722" y="4366326"/>
            <a:ext cx="100637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Lead CC</a:t>
            </a:r>
          </a:p>
        </p:txBody>
      </p:sp>
      <p:sp>
        <p:nvSpPr>
          <p:cNvPr id="657" name="CMO"/>
          <p:cNvSpPr txBox="1"/>
          <p:nvPr/>
        </p:nvSpPr>
        <p:spPr>
          <a:xfrm>
            <a:off x="2628350" y="1990388"/>
            <a:ext cx="637464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CMO</a:t>
            </a:r>
          </a:p>
        </p:txBody>
      </p:sp>
      <p:sp>
        <p:nvSpPr>
          <p:cNvPr id="658" name="CEO"/>
          <p:cNvSpPr txBox="1"/>
          <p:nvPr/>
        </p:nvSpPr>
        <p:spPr>
          <a:xfrm>
            <a:off x="558249" y="1990388"/>
            <a:ext cx="599514" cy="37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CEO</a:t>
            </a:r>
          </a:p>
        </p:txBody>
      </p:sp>
      <p:sp>
        <p:nvSpPr>
          <p:cNvPr id="659" name="Line"/>
          <p:cNvSpPr/>
          <p:nvPr/>
        </p:nvSpPr>
        <p:spPr>
          <a:xfrm flipH="1">
            <a:off x="1573431" y="2169458"/>
            <a:ext cx="808924" cy="2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0" name="Line"/>
          <p:cNvSpPr/>
          <p:nvPr/>
        </p:nvSpPr>
        <p:spPr>
          <a:xfrm flipH="1" flipV="1">
            <a:off x="3224724" y="2232958"/>
            <a:ext cx="832812" cy="250376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1" name="Line"/>
          <p:cNvSpPr/>
          <p:nvPr/>
        </p:nvSpPr>
        <p:spPr>
          <a:xfrm flipV="1">
            <a:off x="5034162" y="4228425"/>
            <a:ext cx="2" cy="974542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2" name="Line"/>
          <p:cNvSpPr/>
          <p:nvPr/>
        </p:nvSpPr>
        <p:spPr>
          <a:xfrm flipV="1">
            <a:off x="3509705" y="3820347"/>
            <a:ext cx="545980" cy="545980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3" name="Line"/>
          <p:cNvSpPr/>
          <p:nvPr/>
        </p:nvSpPr>
        <p:spPr>
          <a:xfrm flipH="1" flipV="1">
            <a:off x="5034162" y="2841287"/>
            <a:ext cx="2" cy="548643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4" name="Line"/>
          <p:cNvSpPr/>
          <p:nvPr/>
        </p:nvSpPr>
        <p:spPr>
          <a:xfrm flipH="1" flipV="1">
            <a:off x="3383362" y="4688361"/>
            <a:ext cx="512874" cy="512873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5" name="Lead Care Manager"/>
          <p:cNvSpPr txBox="1"/>
          <p:nvPr/>
        </p:nvSpPr>
        <p:spPr>
          <a:xfrm>
            <a:off x="8117934" y="1839855"/>
            <a:ext cx="192088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Nurse Call Center</a:t>
            </a:r>
          </a:p>
        </p:txBody>
      </p:sp>
      <p:sp>
        <p:nvSpPr>
          <p:cNvPr id="666" name="Lead Care Manager"/>
          <p:cNvSpPr txBox="1"/>
          <p:nvPr/>
        </p:nvSpPr>
        <p:spPr>
          <a:xfrm>
            <a:off x="9475967" y="2841287"/>
            <a:ext cx="270468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Mobile Urgent Care Team</a:t>
            </a:r>
          </a:p>
        </p:txBody>
      </p:sp>
      <p:sp>
        <p:nvSpPr>
          <p:cNvPr id="667" name="Line"/>
          <p:cNvSpPr/>
          <p:nvPr/>
        </p:nvSpPr>
        <p:spPr>
          <a:xfrm flipH="1">
            <a:off x="6391788" y="2059639"/>
            <a:ext cx="1598876" cy="36933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8" name="Line"/>
          <p:cNvSpPr/>
          <p:nvPr/>
        </p:nvSpPr>
        <p:spPr>
          <a:xfrm flipH="1">
            <a:off x="5884029" y="2298668"/>
            <a:ext cx="2702750" cy="1130333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69" name="Line"/>
          <p:cNvSpPr/>
          <p:nvPr/>
        </p:nvSpPr>
        <p:spPr>
          <a:xfrm>
            <a:off x="9427785" y="2250705"/>
            <a:ext cx="472218" cy="36933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Picture 1" descr="Picture 1"/>
          <p:cNvPicPr>
            <a:picLocks noChangeAspect="1"/>
          </p:cNvPicPr>
          <p:nvPr/>
        </p:nvPicPr>
        <p:blipFill>
          <a:blip r:embed="rId2"/>
          <a:srcRect l="10919" t="50000" r="75184" b="6287"/>
          <a:stretch>
            <a:fillRect/>
          </a:stretch>
        </p:blipFill>
        <p:spPr>
          <a:xfrm>
            <a:off x="1894333" y="870345"/>
            <a:ext cx="8403382" cy="5602258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Care Management Program Org-Chart"/>
          <p:cNvSpPr txBox="1"/>
          <p:nvPr/>
        </p:nvSpPr>
        <p:spPr>
          <a:xfrm>
            <a:off x="3173620" y="309507"/>
            <a:ext cx="5782414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t>Care Management Pod Structure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Box 3"/>
          <p:cNvSpPr txBox="1">
            <a:spLocks noGrp="1"/>
          </p:cNvSpPr>
          <p:nvPr>
            <p:ph type="sldNum" sz="quarter" idx="4294967295"/>
          </p:nvPr>
        </p:nvSpPr>
        <p:spPr>
          <a:xfrm>
            <a:off x="12199042" y="6412574"/>
            <a:ext cx="188894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>
              <a:defRPr b="1">
                <a:solidFill>
                  <a:srgbClr val="BFBF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677" name="Rectangle: Rounded Corners 527"/>
          <p:cNvSpPr/>
          <p:nvPr/>
        </p:nvSpPr>
        <p:spPr>
          <a:xfrm>
            <a:off x="452386" y="2611600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8" name="Rectangle: Rounded Corners 527"/>
          <p:cNvSpPr/>
          <p:nvPr/>
        </p:nvSpPr>
        <p:spPr>
          <a:xfrm>
            <a:off x="6295973" y="2611600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9" name="Rectangle: Rounded Corners 527"/>
          <p:cNvSpPr/>
          <p:nvPr/>
        </p:nvSpPr>
        <p:spPr>
          <a:xfrm>
            <a:off x="452386" y="4583274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0" name="Rectangle: Rounded Corners 527"/>
          <p:cNvSpPr/>
          <p:nvPr/>
        </p:nvSpPr>
        <p:spPr>
          <a:xfrm>
            <a:off x="6295973" y="4583274"/>
            <a:ext cx="5500738" cy="1634802"/>
          </a:xfrm>
          <a:prstGeom prst="roundRect">
            <a:avLst>
              <a:gd name="adj" fmla="val 11996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1" name="Rectangle 35"/>
          <p:cNvSpPr/>
          <p:nvPr/>
        </p:nvSpPr>
        <p:spPr>
          <a:xfrm>
            <a:off x="1254130" y="1345126"/>
            <a:ext cx="9397987" cy="56641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20000"/>
              </a:lnSpc>
              <a:defRPr sz="14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The Care Manager pods will be responsible for tracking, and intervening where appropriate, on patients transitioning from one care environment to another. The pods will also provide oversight of Post-Acute Care needs.</a:t>
            </a:r>
          </a:p>
        </p:txBody>
      </p:sp>
      <p:sp>
        <p:nvSpPr>
          <p:cNvPr id="682" name="Text Placeholder 2"/>
          <p:cNvSpPr txBox="1"/>
          <p:nvPr/>
        </p:nvSpPr>
        <p:spPr>
          <a:xfrm>
            <a:off x="4101086" y="246225"/>
            <a:ext cx="3989826" cy="110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85000"/>
              </a:lnSpc>
              <a:defRPr sz="3600" b="1" spc="-15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 </a:t>
            </a:r>
            <a:r>
              <a:rPr b="0">
                <a:solidFill>
                  <a:srgbClr val="0B2C4D"/>
                </a:solidFill>
              </a:rPr>
              <a:t>Transitions of Care Functions</a:t>
            </a:r>
          </a:p>
        </p:txBody>
      </p:sp>
      <p:pic>
        <p:nvPicPr>
          <p:cNvPr id="683" name="Graphic 4" descr="Graphic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14" y="2948651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raphic 41" descr="Graphic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14" y="4936837"/>
            <a:ext cx="960700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raphic 42" descr="Graphic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827" y="2948651"/>
            <a:ext cx="960701" cy="9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Graphic 43" descr="Graphic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827" y="4936837"/>
            <a:ext cx="960701" cy="960701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Rectangle 5"/>
          <p:cNvSpPr txBox="1"/>
          <p:nvPr/>
        </p:nvSpPr>
        <p:spPr>
          <a:xfrm>
            <a:off x="1961487" y="2945849"/>
            <a:ext cx="386781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Core competency of all pods</a:t>
            </a:r>
          </a:p>
        </p:txBody>
      </p:sp>
      <p:sp>
        <p:nvSpPr>
          <p:cNvPr id="688" name="Rectangle 45"/>
          <p:cNvSpPr txBox="1"/>
          <p:nvPr/>
        </p:nvSpPr>
        <p:spPr>
          <a:xfrm>
            <a:off x="7805073" y="2798329"/>
            <a:ext cx="3586115" cy="117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ADT Feeds from MiHIN</a:t>
            </a:r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Transition of Care Documents conveyed to Pods and Practices</a:t>
            </a:r>
          </a:p>
        </p:txBody>
      </p:sp>
      <p:sp>
        <p:nvSpPr>
          <p:cNvPr id="689" name="Rectangle 46"/>
          <p:cNvSpPr txBox="1"/>
          <p:nvPr/>
        </p:nvSpPr>
        <p:spPr>
          <a:xfrm>
            <a:off x="1859887" y="5187358"/>
            <a:ext cx="3867815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Designed to support Aging in Place</a:t>
            </a:r>
          </a:p>
        </p:txBody>
      </p:sp>
      <p:sp>
        <p:nvSpPr>
          <p:cNvPr id="690" name="Rectangle 47"/>
          <p:cNvSpPr txBox="1"/>
          <p:nvPr/>
        </p:nvSpPr>
        <p:spPr>
          <a:xfrm>
            <a:off x="7779673" y="4908832"/>
            <a:ext cx="3867816" cy="73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endParaRPr/>
          </a:p>
          <a:p>
            <a:pPr>
              <a:defRPr sz="14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Working relationship with HHC agencies and Community supports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8" fill="hold" grpId="5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" grpId="1" animBg="1" advAuto="0"/>
      <p:bldP spid="678" grpId="2" animBg="1" advAuto="0"/>
      <p:bldP spid="679" grpId="3" animBg="1" advAuto="0"/>
      <p:bldP spid="680" grpId="4" animBg="1" advAuto="0"/>
      <p:bldP spid="681" grpId="5" animBg="1" advAuto="0"/>
      <p:bldP spid="682" grpId="6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D9D9D9"/>
      </a:lt1>
      <a:dk2>
        <a:srgbClr val="A7A7A7"/>
      </a:dk2>
      <a:lt2>
        <a:srgbClr val="535353"/>
      </a:lt2>
      <a:accent1>
        <a:srgbClr val="019FAD"/>
      </a:accent1>
      <a:accent2>
        <a:srgbClr val="00D2E9"/>
      </a:accent2>
      <a:accent3>
        <a:srgbClr val="00CDE4"/>
      </a:accent3>
      <a:accent4>
        <a:srgbClr val="00BDD1"/>
      </a:accent4>
      <a:accent5>
        <a:srgbClr val="2485BA"/>
      </a:accent5>
      <a:accent6>
        <a:srgbClr val="3AAF49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9D9D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9FAD"/>
      </a:accent1>
      <a:accent2>
        <a:srgbClr val="00D2E9"/>
      </a:accent2>
      <a:accent3>
        <a:srgbClr val="00CDE4"/>
      </a:accent3>
      <a:accent4>
        <a:srgbClr val="00BDD1"/>
      </a:accent4>
      <a:accent5>
        <a:srgbClr val="2485BA"/>
      </a:accent5>
      <a:accent6>
        <a:srgbClr val="3AAF49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9D9D9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Microsoft Office PowerPoint</Application>
  <PresentationFormat>Widescreen</PresentationFormat>
  <Paragraphs>226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Helvetica</vt:lpstr>
      <vt:lpstr>Lato Black</vt:lpstr>
      <vt:lpstr>Open Sans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Olisaeloka Dallah</dc:creator>
  <cp:lastModifiedBy>Olisaeloka Dallah</cp:lastModifiedBy>
  <cp:revision>1</cp:revision>
  <dcterms:modified xsi:type="dcterms:W3CDTF">2020-12-18T17:23:50Z</dcterms:modified>
</cp:coreProperties>
</file>